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3" r:id="rId6"/>
    <p:sldId id="265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BD4A2-CFDD-F747-8E8E-8AFBCC5ED235}" type="datetimeFigureOut">
              <a:rPr lang="en-US" smtClean="0"/>
              <a:t>4/15/12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A5126-E6AF-B747-9C6D-3F656C61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0CD9-0D86-FF4A-8649-B50607B03439}" type="datetimeFigureOut">
              <a:rPr lang="en-US" smtClean="0"/>
              <a:t>4/15/12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0BD4-E5F5-8D44-8520-E0DA3EE0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 content</a:t>
            </a:r>
          </a:p>
          <a:p>
            <a:r>
              <a:rPr lang="en-US" dirty="0" smtClean="0"/>
              <a:t>Repository</a:t>
            </a:r>
            <a:r>
              <a:rPr lang="en-US" baseline="0" dirty="0" smtClean="0"/>
              <a:t> manager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 of self-deposit</a:t>
            </a:r>
          </a:p>
          <a:p>
            <a:r>
              <a:rPr lang="en-US" dirty="0" smtClean="0"/>
              <a:t>Repo lib jobs given little authority,</a:t>
            </a:r>
            <a:r>
              <a:rPr lang="en-US" baseline="0" dirty="0" smtClean="0"/>
              <a:t> guidance. “coordinators”</a:t>
            </a:r>
            <a:endParaRPr lang="en-US" dirty="0" smtClean="0"/>
          </a:p>
          <a:p>
            <a:r>
              <a:rPr lang="en-US" dirty="0" smtClean="0"/>
              <a:t>Researchers’ allegiance is with discipline, not</a:t>
            </a:r>
            <a:r>
              <a:rPr lang="en-US" baseline="0" dirty="0" smtClean="0"/>
              <a:t> institution</a:t>
            </a:r>
            <a:endParaRPr lang="en-US" dirty="0" smtClean="0"/>
          </a:p>
          <a:p>
            <a:r>
              <a:rPr lang="en-US" dirty="0" smtClean="0"/>
              <a:t>Grey lit focus sometimes more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streams</a:t>
            </a:r>
          </a:p>
          <a:p>
            <a:r>
              <a:rPr lang="en-US" dirty="0" smtClean="0"/>
              <a:t>Never had a repo librarian</a:t>
            </a:r>
          </a:p>
          <a:p>
            <a:r>
              <a:rPr lang="en-US" dirty="0" smtClean="0"/>
              <a:t>What we’re facing</a:t>
            </a:r>
            <a:r>
              <a:rPr lang="en-US" baseline="0" dirty="0" smtClean="0"/>
              <a:t>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4/16/12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Scholarly communication, institutional repositories, and the CDLA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promise of institutional repositories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2" y="1295696"/>
            <a:ext cx="6806637" cy="5413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82" y="5878103"/>
            <a:ext cx="107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The Sound of Music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Image from </a:t>
            </a:r>
            <a:r>
              <a:rPr lang="en-US" sz="1200" dirty="0" err="1" smtClean="0"/>
              <a:t>IMDB.com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6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74" y="533399"/>
            <a:ext cx="3172126" cy="4746101"/>
          </a:xfrm>
        </p:spPr>
        <p:txBody>
          <a:bodyPr/>
          <a:lstStyle/>
          <a:p>
            <a:r>
              <a:rPr lang="en-US" dirty="0" smtClean="0"/>
              <a:t>And what we’ve learned is…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reality is more like this.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42" y="18288"/>
            <a:ext cx="462499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6870" y="6301971"/>
            <a:ext cx="199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Platoon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Image from </a:t>
            </a:r>
            <a:r>
              <a:rPr lang="en-US" sz="1200" dirty="0" err="1" smtClean="0"/>
              <a:t>IMDB.com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8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UNC’s approach </a:t>
            </a:r>
            <a:r>
              <a:rPr lang="en-US" dirty="0" smtClean="0"/>
              <a:t>has been </a:t>
            </a:r>
            <a:r>
              <a:rPr lang="en-US" dirty="0" smtClean="0"/>
              <a:t>a bit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Began as digital preservation research effort</a:t>
            </a:r>
          </a:p>
          <a:p>
            <a:r>
              <a:rPr lang="en-US" sz="2800" dirty="0"/>
              <a:t>Added in access/IR focus along the way</a:t>
            </a:r>
          </a:p>
          <a:p>
            <a:r>
              <a:rPr lang="en-US" sz="2800" dirty="0" smtClean="0"/>
              <a:t>3 collecting streams</a:t>
            </a:r>
          </a:p>
          <a:p>
            <a:pPr lvl="1"/>
            <a:r>
              <a:rPr lang="en-US" sz="2400" dirty="0" smtClean="0"/>
              <a:t>Faculty research/creative work</a:t>
            </a:r>
          </a:p>
          <a:p>
            <a:pPr lvl="1"/>
            <a:r>
              <a:rPr lang="en-US" sz="2400" dirty="0" smtClean="0"/>
              <a:t>Born-digital special collections (including university records)</a:t>
            </a:r>
          </a:p>
          <a:p>
            <a:pPr lvl="1"/>
            <a:r>
              <a:rPr lang="en-US" sz="2400" dirty="0" smtClean="0"/>
              <a:t>Locally digitized physical library collections</a:t>
            </a:r>
          </a:p>
          <a:p>
            <a:r>
              <a:rPr lang="en-US" sz="2800" dirty="0" smtClean="0"/>
              <a:t>It’s time for </a:t>
            </a:r>
            <a:r>
              <a:rPr lang="en-US" sz="2800" dirty="0" smtClean="0"/>
              <a:t>some reshuffling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shift </a:t>
            </a:r>
            <a:r>
              <a:rPr lang="en-US" dirty="0" smtClean="0"/>
              <a:t>in the community to SC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9036" y="3248754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o</a:t>
            </a:r>
            <a:r>
              <a:rPr lang="en-US" dirty="0" smtClean="0"/>
              <a:t>pen access advocacy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7700" y="1524000"/>
            <a:ext cx="2516384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authors’ rights consulting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0368" y="1404769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metadata preparation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37002" y="3517407"/>
            <a:ext cx="2082998" cy="6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bulk ingest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30902" y="5328704"/>
            <a:ext cx="2082998" cy="57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digitization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02301" y="44291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digital humanities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26820" y="5903420"/>
            <a:ext cx="2082998" cy="6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ETDs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17573" y="24449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researcher profiles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87370" y="1799561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j</a:t>
            </a:r>
            <a:r>
              <a:rPr lang="en-US" dirty="0" smtClean="0"/>
              <a:t>ournal hosting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11301" y="4224018"/>
            <a:ext cx="2082998" cy="58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 data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4575" y="5648017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did I mention data?</a:t>
            </a:r>
          </a:p>
        </p:txBody>
      </p:sp>
    </p:spTree>
    <p:extLst>
      <p:ext uri="{BB962C8B-B14F-4D97-AF65-F5344CB8AC3E}">
        <p14:creationId xmlns:p14="http://schemas.microsoft.com/office/powerpoint/2010/main" val="4757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 distributed throughout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Scholarly communications/repository specialists</a:t>
            </a:r>
          </a:p>
          <a:p>
            <a:pPr lvl="1"/>
            <a:r>
              <a:rPr lang="en-US" sz="2400" dirty="0" smtClean="0"/>
              <a:t>We’re not strong in this service area at UNC</a:t>
            </a:r>
          </a:p>
          <a:p>
            <a:r>
              <a:rPr lang="en-US" sz="2800" dirty="0" smtClean="0"/>
              <a:t>CDLA as service window, consulting</a:t>
            </a:r>
          </a:p>
          <a:p>
            <a:r>
              <a:rPr lang="en-US" sz="2800" dirty="0" smtClean="0"/>
              <a:t>University Archives</a:t>
            </a:r>
          </a:p>
          <a:p>
            <a:r>
              <a:rPr lang="en-US" sz="2800" dirty="0" smtClean="0"/>
              <a:t>Subject liaisons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3600" dirty="0" smtClean="0"/>
              <a:t>Goal is to be a fundamental part of the scholarly communication cycle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995" y="2105807"/>
            <a:ext cx="3966323" cy="17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Repositories are going to be an important part of the evolving scholarly communication </a:t>
            </a:r>
            <a:r>
              <a:rPr lang="en-US" dirty="0" smtClean="0"/>
              <a:t>landscape.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576" y="3862319"/>
            <a:ext cx="2870448" cy="1147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But not as central as we originally </a:t>
            </a:r>
            <a:r>
              <a:rPr lang="en-US" dirty="0" smtClean="0"/>
              <a:t>imagined.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10564" y="4458487"/>
            <a:ext cx="4048322" cy="1916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related services will be increasingly distributed throughout the staff in academic libraries.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Including subject specialists.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96213" y="1309320"/>
            <a:ext cx="3347508" cy="148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digital library efforts will be increasingly </a:t>
            </a:r>
            <a:r>
              <a:rPr lang="en-US" dirty="0" smtClean="0"/>
              <a:t>integrated.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5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513" y="2028268"/>
            <a:ext cx="3581964" cy="306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jennriley@unc.edu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http://cdla.unc.edu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cdr.lib.unc.edu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704: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2" y="6279349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406</TotalTime>
  <Words>359</Words>
  <Application>Microsoft Macintosh PowerPoint</Application>
  <PresentationFormat>On-screen Show (4:3)</PresentationFormat>
  <Paragraphs>80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Scholarly communication, institutional repositories, and the CDLA</vt:lpstr>
      <vt:lpstr>The promise of institutional repositories</vt:lpstr>
      <vt:lpstr>And what we’ve learned is…   reality is more like this.</vt:lpstr>
      <vt:lpstr>UNC’s approach has been a bit different</vt:lpstr>
      <vt:lpstr>Big shift in the community to SC services</vt:lpstr>
      <vt:lpstr>Services distributed throughout the library</vt:lpstr>
      <vt:lpstr>My opinion</vt:lpstr>
      <vt:lpstr>Thanks!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Repositories: Policy Issues</dc:title>
  <dc:creator>Jenn Riley</dc:creator>
  <cp:lastModifiedBy>Jenn Riley</cp:lastModifiedBy>
  <cp:revision>21</cp:revision>
  <dcterms:created xsi:type="dcterms:W3CDTF">2012-02-11T20:10:48Z</dcterms:created>
  <dcterms:modified xsi:type="dcterms:W3CDTF">2012-04-15T14:04:35Z</dcterms:modified>
</cp:coreProperties>
</file>