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0"/>
  </p:notesMasterIdLst>
  <p:sldIdLst>
    <p:sldId id="256" r:id="rId2"/>
    <p:sldId id="257" r:id="rId3"/>
    <p:sldId id="260" r:id="rId4"/>
    <p:sldId id="262" r:id="rId5"/>
    <p:sldId id="263" r:id="rId6"/>
    <p:sldId id="259" r:id="rId7"/>
    <p:sldId id="258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3DE124-AC23-463E-B3A1-F777D4E436BC}" type="datetimeFigureOut">
              <a:rPr lang="en-US" smtClean="0"/>
              <a:pPr/>
              <a:t>6/23/2010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9C7F6C-058B-4F1C-8871-990D1D0894D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r>
              <a:rPr lang="en-US" smtClean="0"/>
              <a:t>6/27/2010</a:t>
            </a: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r>
              <a:rPr lang="en-US" smtClean="0"/>
              <a:t>ALA Annual 2010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9CB5A312-ACEE-4E07-A79C-1B85E9E16A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6/27/2010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ALA Annual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5A312-ACEE-4E07-A79C-1B85E9E16A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6/27/2010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ALA Annual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5A312-ACEE-4E07-A79C-1B85E9E16A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6/27/2010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ALA Annual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5A312-ACEE-4E07-A79C-1B85E9E16A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6/27/2010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ALA Annual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5A312-ACEE-4E07-A79C-1B85E9E16A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6/27/2010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ALA Annual 2010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5A312-ACEE-4E07-A79C-1B85E9E16A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r>
              <a:rPr lang="en-US" smtClean="0"/>
              <a:t>6/27/2010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CB5A312-ACEE-4E07-A79C-1B85E9E16AD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smtClean="0"/>
              <a:t>ALA Annual 2010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r>
              <a:rPr lang="en-US" smtClean="0"/>
              <a:t>6/27/2010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r>
              <a:rPr lang="en-US" smtClean="0"/>
              <a:t>ALA Annual 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9CB5A312-ACEE-4E07-A79C-1B85E9E16A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6/27/2010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ALA Annual 2010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5A312-ACEE-4E07-A79C-1B85E9E16A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6/27/2010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ALA Annual 2010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5A312-ACEE-4E07-A79C-1B85E9E16A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6/27/2010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ALA Annual 2010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5A312-ACEE-4E07-A79C-1B85E9E16A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6/27/2010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ALA Annual 2010</a:t>
            </a: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9CB5A312-ACEE-4E07-A79C-1B85E9E16AD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905001"/>
            <a:ext cx="8458200" cy="196691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MODS and MADS: </a:t>
            </a:r>
            <a:br>
              <a:rPr lang="en-US" dirty="0" smtClean="0"/>
            </a:br>
            <a:r>
              <a:rPr lang="en-US" dirty="0" smtClean="0"/>
              <a:t>Current implementations </a:t>
            </a:r>
            <a:br>
              <a:rPr lang="en-US" dirty="0" smtClean="0"/>
            </a:br>
            <a:r>
              <a:rPr lang="en-US" dirty="0" smtClean="0"/>
              <a:t>and future directions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6781800" cy="1752600"/>
          </a:xfrm>
        </p:spPr>
        <p:txBody>
          <a:bodyPr>
            <a:normAutofit/>
          </a:bodyPr>
          <a:lstStyle/>
          <a:p>
            <a:r>
              <a:rPr lang="en-US" dirty="0" smtClean="0"/>
              <a:t>Jenn Riley</a:t>
            </a:r>
          </a:p>
          <a:p>
            <a:r>
              <a:rPr lang="en-US" dirty="0" smtClean="0"/>
              <a:t>Metadata Librarian, Indiana University Digital Library Program</a:t>
            </a:r>
          </a:p>
          <a:p>
            <a:r>
              <a:rPr lang="en-US" dirty="0" smtClean="0"/>
              <a:t>Chair, MODS/MADS Editorial Committee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new with MODS?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MODS 3.4 Schema released June 2010</a:t>
            </a:r>
          </a:p>
          <a:p>
            <a:r>
              <a:rPr lang="en-US" dirty="0" smtClean="0"/>
              <a:t>MODS/MADS Editorial Committee currently considering overall direction for MODS 4.0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6/27/2010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5A312-ACEE-4E07-A79C-1B85E9E16AD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ALA Annual 2010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changes in MODS 3.4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Support for RDA descriptions</a:t>
            </a:r>
          </a:p>
          <a:p>
            <a:pPr lvl="1"/>
            <a:r>
              <a:rPr lang="en-US" dirty="0" smtClean="0"/>
              <a:t>&lt;name type=“family”&gt;</a:t>
            </a:r>
          </a:p>
          <a:p>
            <a:pPr lvl="1"/>
            <a:r>
              <a:rPr lang="en-US" dirty="0" smtClean="0"/>
              <a:t>More values for the &lt;issuance&gt; element</a:t>
            </a:r>
          </a:p>
          <a:p>
            <a:pPr lvl="1"/>
            <a:r>
              <a:rPr lang="en-US" dirty="0" smtClean="0"/>
              <a:t>Many new note types in User Guidelines</a:t>
            </a:r>
          </a:p>
          <a:p>
            <a:pPr marL="365760" lvl="1" indent="-256032">
              <a:buClr>
                <a:schemeClr val="accent3"/>
              </a:buClr>
              <a:buFont typeface="Georgia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Better handling of subject vocabularies</a:t>
            </a:r>
          </a:p>
          <a:p>
            <a:pPr marL="630936" lvl="2" indent="-256032">
              <a:buClr>
                <a:schemeClr val="accent3"/>
              </a:buClr>
              <a:buFont typeface="Georgia"/>
              <a:buChar char="•"/>
            </a:pPr>
            <a:r>
              <a:rPr lang="en-US" sz="2600" dirty="0" smtClean="0">
                <a:solidFill>
                  <a:schemeClr val="accent2"/>
                </a:solidFill>
              </a:rPr>
              <a:t>Specify vocabulary at relevant &lt;subject&gt; </a:t>
            </a:r>
            <a:r>
              <a:rPr lang="en-US" sz="2600" dirty="0" err="1" smtClean="0">
                <a:solidFill>
                  <a:schemeClr val="accent2"/>
                </a:solidFill>
              </a:rPr>
              <a:t>subelements</a:t>
            </a:r>
            <a:endParaRPr lang="en-US" sz="2600" dirty="0" smtClean="0">
              <a:solidFill>
                <a:schemeClr val="accent2"/>
              </a:solidFill>
            </a:endParaRPr>
          </a:p>
          <a:p>
            <a:pPr marL="630936" lvl="2" indent="-256032">
              <a:buClr>
                <a:schemeClr val="accent3"/>
              </a:buClr>
              <a:buFont typeface="Georgia"/>
              <a:buChar char="•"/>
            </a:pPr>
            <a:r>
              <a:rPr lang="en-US" sz="2600" dirty="0" smtClean="0">
                <a:solidFill>
                  <a:schemeClr val="accent2"/>
                </a:solidFill>
              </a:rPr>
              <a:t>Specify vocabulary used by URI</a:t>
            </a:r>
          </a:p>
          <a:p>
            <a:pPr marL="630936" lvl="2" indent="-256032">
              <a:buClr>
                <a:schemeClr val="accent3"/>
              </a:buClr>
              <a:buFont typeface="Georgia"/>
              <a:buChar char="•"/>
            </a:pPr>
            <a:r>
              <a:rPr lang="en-US" sz="2600" dirty="0" smtClean="0">
                <a:solidFill>
                  <a:schemeClr val="accent2"/>
                </a:solidFill>
              </a:rPr>
              <a:t>Specify term used by URI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6/27/2010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ALA Annual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5A312-ACEE-4E07-A79C-1B85E9E16AD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changes in MODS 3.4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Better support for multilingual cataloging</a:t>
            </a:r>
          </a:p>
          <a:p>
            <a:pPr lvl="1"/>
            <a:r>
              <a:rPr lang="en-US" dirty="0" smtClean="0"/>
              <a:t>Explicit indication of the script used in a resource</a:t>
            </a:r>
          </a:p>
          <a:p>
            <a:pPr lvl="1"/>
            <a:r>
              <a:rPr lang="en-US" dirty="0" smtClean="0"/>
              <a:t>Ability to link translations and transliterations through a shared attribute</a:t>
            </a:r>
          </a:p>
          <a:p>
            <a:pPr lvl="1"/>
            <a:r>
              <a:rPr lang="en-US" dirty="0" smtClean="0"/>
              <a:t>Expanded use of the </a:t>
            </a:r>
            <a:r>
              <a:rPr lang="en-US" dirty="0" err="1" smtClean="0"/>
              <a:t>lang</a:t>
            </a:r>
            <a:r>
              <a:rPr lang="en-US" dirty="0" smtClean="0"/>
              <a:t>, </a:t>
            </a:r>
            <a:r>
              <a:rPr lang="en-US" dirty="0" err="1" smtClean="0"/>
              <a:t>xml:lang</a:t>
            </a:r>
            <a:r>
              <a:rPr lang="en-US" dirty="0" smtClean="0"/>
              <a:t>, script and transliteration attributes</a:t>
            </a:r>
          </a:p>
          <a:p>
            <a:r>
              <a:rPr lang="en-US" dirty="0" smtClean="0"/>
              <a:t>Expanded use of the usage attribute</a:t>
            </a:r>
          </a:p>
          <a:p>
            <a:pPr lvl="1"/>
            <a:r>
              <a:rPr lang="en-US" dirty="0" smtClean="0"/>
              <a:t>Could be used to indicate main entry</a:t>
            </a:r>
          </a:p>
          <a:p>
            <a:r>
              <a:rPr lang="en-US" dirty="0" smtClean="0"/>
              <a:t>Expanded use of the </a:t>
            </a:r>
            <a:r>
              <a:rPr lang="en-US" dirty="0" err="1" smtClean="0"/>
              <a:t>displayLabel</a:t>
            </a:r>
            <a:r>
              <a:rPr lang="en-US" dirty="0" smtClean="0"/>
              <a:t> attribute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6/27/2010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ALA Annual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5A312-ACEE-4E07-A79C-1B85E9E16AD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changes in MODS 3.4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Ability to bind a specific name to a title to create a Uniform title</a:t>
            </a:r>
          </a:p>
          <a:p>
            <a:r>
              <a:rPr lang="en-US" dirty="0" smtClean="0"/>
              <a:t>The ability to mark selected elements as containing cataloger-supplied data</a:t>
            </a:r>
          </a:p>
          <a:p>
            <a:r>
              <a:rPr lang="en-US" dirty="0" smtClean="0"/>
              <a:t>Various changes to make the Schema itself more consistent, easier to manage and of greater utility to other applications importing elements from the MODS namespace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6/27/2010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ALA Annual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5A312-ACEE-4E07-A79C-1B85E9E16AD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Considerations for MODS 4.0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formal data model?</a:t>
            </a:r>
          </a:p>
          <a:p>
            <a:r>
              <a:rPr lang="en-US" dirty="0" smtClean="0"/>
              <a:t>RDF representation?</a:t>
            </a:r>
          </a:p>
          <a:p>
            <a:r>
              <a:rPr lang="en-US" dirty="0" smtClean="0"/>
              <a:t>How can we encourage Linked Data implementations?</a:t>
            </a:r>
          </a:p>
          <a:p>
            <a:endParaRPr lang="en-US" sz="1600" dirty="0" smtClean="0"/>
          </a:p>
          <a:p>
            <a:endParaRPr lang="en-US" sz="1600" dirty="0" smtClean="0"/>
          </a:p>
          <a:p>
            <a:pPr algn="ctr">
              <a:buNone/>
            </a:pPr>
            <a:r>
              <a:rPr lang="en-US" dirty="0" smtClean="0"/>
              <a:t>What direction should we go? Tell us! Conversation happening on the MODS listserv.</a:t>
            </a:r>
          </a:p>
          <a:p>
            <a:pPr algn="ctr">
              <a:buNone/>
            </a:pPr>
            <a:r>
              <a:rPr lang="en-US" dirty="0" smtClean="0"/>
              <a:t>Find it at http://www.loc.gov/mods/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6/27/2010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ALA Annual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5A312-ACEE-4E07-A79C-1B85E9E16AD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Speakers in this session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Bill Leonard, Library and Archives Canada</a:t>
            </a:r>
          </a:p>
          <a:p>
            <a:r>
              <a:rPr lang="en-US" dirty="0" smtClean="0"/>
              <a:t>Sally McCallum and Rebecca Guenther, Library of Congress</a:t>
            </a:r>
          </a:p>
          <a:p>
            <a:r>
              <a:rPr lang="en-US" dirty="0" smtClean="0"/>
              <a:t>Amanda Harlan, Baylor University</a:t>
            </a:r>
          </a:p>
          <a:p>
            <a:r>
              <a:rPr lang="en-US" dirty="0" smtClean="0"/>
              <a:t>Karen Miller, Northwestern University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6/27/2010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5A312-ACEE-4E07-A79C-1B85E9E16AD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ALA Annual 2010</a:t>
            </a: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82824"/>
            <a:ext cx="8229600" cy="140817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100" dirty="0" smtClean="0"/>
              <a:t>Please fill out the online evaluation form:</a:t>
            </a:r>
            <a:br>
              <a:rPr lang="en-US" sz="3100" dirty="0" smtClean="0"/>
            </a:br>
            <a:r>
              <a:rPr lang="en-US" sz="3100" u="sng" dirty="0" smtClean="0"/>
              <a:t>http://www.surveymonkey.com/s/YK2BL9L</a:t>
            </a:r>
            <a:r>
              <a:rPr lang="en-US" sz="3100" dirty="0" smtClean="0"/>
              <a:t> </a:t>
            </a:r>
            <a:endParaRPr lang="en-US" sz="31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6/27/2010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ALA Annual 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5A312-ACEE-4E07-A79C-1B85E9E16AD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35</TotalTime>
  <Words>335</Words>
  <Application>Microsoft Office PowerPoint</Application>
  <PresentationFormat>On-screen Show (4:3)</PresentationFormat>
  <Paragraphs>64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Urban</vt:lpstr>
      <vt:lpstr>MODS and MADS:  Current implementations  and future directions</vt:lpstr>
      <vt:lpstr>What’s new with MODS?</vt:lpstr>
      <vt:lpstr>Some changes in MODS 3.4 (1)</vt:lpstr>
      <vt:lpstr>Some changes in MODS 3.4 (2)</vt:lpstr>
      <vt:lpstr>Some changes in MODS 3.4 (3)</vt:lpstr>
      <vt:lpstr>Considerations for MODS 4.0</vt:lpstr>
      <vt:lpstr>Speakers in this session</vt:lpstr>
      <vt:lpstr>Session evaluation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MODS and MADS:  Current implementations  and future directions</dc:title>
  <dc:creator>jenlrile</dc:creator>
  <cp:lastModifiedBy>jenlrile</cp:lastModifiedBy>
  <cp:revision>8</cp:revision>
  <dcterms:created xsi:type="dcterms:W3CDTF">2010-06-21T00:47:10Z</dcterms:created>
  <dcterms:modified xsi:type="dcterms:W3CDTF">2010-06-24T03:16:25Z</dcterms:modified>
</cp:coreProperties>
</file>