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5" r:id="rId4"/>
    <p:sldId id="264" r:id="rId5"/>
    <p:sldId id="257" r:id="rId6"/>
    <p:sldId id="267" r:id="rId7"/>
    <p:sldId id="266" r:id="rId8"/>
    <p:sldId id="268" r:id="rId9"/>
    <p:sldId id="269" r:id="rId10"/>
    <p:sldId id="270" r:id="rId11"/>
    <p:sldId id="260" r:id="rId12"/>
    <p:sldId id="26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30119E-F938-4489-8A3F-C6751081B814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40542C-6275-45C0-9016-DAE67C91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37560"/>
            <a:ext cx="6099048" cy="1844040"/>
          </a:xfrm>
        </p:spPr>
        <p:txBody>
          <a:bodyPr anchor="b" anchorCtr="0">
            <a:noAutofit/>
          </a:bodyPr>
          <a:lstStyle/>
          <a:p>
            <a:r>
              <a:rPr lang="en-US" sz="3600" dirty="0" smtClean="0"/>
              <a:t>Imagining the next generation of online Magic Lantern materials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Metadata Librarian</a:t>
            </a:r>
          </a:p>
          <a:p>
            <a:r>
              <a:rPr lang="en-US" dirty="0" smtClean="0"/>
              <a:t>Indiana University Digital Library Program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lrile\Documents\presentations\MagicLantern2010\images\usercontribu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903" y="63321"/>
            <a:ext cx="6310497" cy="672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libraries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(or at least helping along this path)</a:t>
            </a:r>
          </a:p>
          <a:p>
            <a:r>
              <a:rPr lang="en-US" dirty="0" smtClean="0"/>
              <a:t>Technical expertise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Access to additional funding sources</a:t>
            </a:r>
          </a:p>
          <a:p>
            <a:r>
              <a:rPr lang="en-US" dirty="0" smtClean="0"/>
              <a:t>Basically… partners.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Current grant 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 learn of funding decision in Sept. 2010</a:t>
            </a:r>
          </a:p>
          <a:p>
            <a:r>
              <a:rPr lang="en-US" dirty="0" smtClean="0"/>
              <a:t>Project will last from Oct. 1, 2010 – Sept. 30, 2013</a:t>
            </a:r>
          </a:p>
          <a:p>
            <a:r>
              <a:rPr lang="en-US" dirty="0" smtClean="0"/>
              <a:t>Will incorporate content from David Francis collection, and others</a:t>
            </a:r>
          </a:p>
          <a:p>
            <a:r>
              <a:rPr lang="en-US" dirty="0" smtClean="0"/>
              <a:t>Site will allow user generation of content: slide shows, analytical text, etc.</a:t>
            </a:r>
          </a:p>
          <a:p>
            <a:r>
              <a:rPr lang="en-US" dirty="0" smtClean="0"/>
              <a:t>Will develop site governance model to mediate user contributions </a:t>
            </a:r>
          </a:p>
          <a:p>
            <a:r>
              <a:rPr lang="en-US" dirty="0" smtClean="0"/>
              <a:t>IU Libraries and IDAH providing technical support, content delivery, and tool building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participate in the site governance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important role for the community: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efforts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lrile\Documents\presentations\MagicLantern2010\oldImageDisp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95249"/>
            <a:ext cx="6076950" cy="668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lrile\Documents\presentations\MagicLantern2010\oldSubjectBrow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92255"/>
            <a:ext cx="7974013" cy="365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looking to build a </a:t>
            </a:r>
            <a:r>
              <a:rPr lang="en-US" i="1" dirty="0" smtClean="0"/>
              <a:t>useful </a:t>
            </a:r>
            <a:r>
              <a:rPr lang="en-US" dirty="0" smtClean="0"/>
              <a:t>online service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lrile\Documents\presentations\MagicLantern2010\images\visualbrow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5" y="1143000"/>
            <a:ext cx="9043123" cy="450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ipping+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kipping+Rope+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644775"/>
            <a:ext cx="48006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1553397" cy="24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3094703" cy="20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Slide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20486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590800"/>
            <a:ext cx="2736045" cy="19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6090"/>
            <a:ext cx="2706270" cy="198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lrile\Documents\presentations\MagicLantern2010\images\expl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896447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</TotalTime>
  <Words>146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Imagining the next generation of online Magic Lantern materials</vt:lpstr>
      <vt:lpstr>Early efforts</vt:lpstr>
      <vt:lpstr>Slide 3</vt:lpstr>
      <vt:lpstr>Slide 4</vt:lpstr>
      <vt:lpstr>We’re looking to build a useful online service </vt:lpstr>
      <vt:lpstr>Slide 6</vt:lpstr>
      <vt:lpstr>Slide 7</vt:lpstr>
      <vt:lpstr>Slide 8</vt:lpstr>
      <vt:lpstr>Slide 9</vt:lpstr>
      <vt:lpstr>Slide 10</vt:lpstr>
      <vt:lpstr>What can libraries provide?</vt:lpstr>
      <vt:lpstr>Current grant application</vt:lpstr>
      <vt:lpstr>Build and participate in the site governance process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jenlrile</dc:creator>
  <cp:lastModifiedBy>jenlrile</cp:lastModifiedBy>
  <cp:revision>21</cp:revision>
  <dcterms:created xsi:type="dcterms:W3CDTF">2010-05-18T00:54:00Z</dcterms:created>
  <dcterms:modified xsi:type="dcterms:W3CDTF">2010-05-19T13:40:06Z</dcterms:modified>
</cp:coreProperties>
</file>