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8" r:id="rId2"/>
    <p:sldId id="29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8" autoAdjust="0"/>
    <p:restoredTop sz="86331" autoAdjust="0"/>
  </p:normalViewPr>
  <p:slideViewPr>
    <p:cSldViewPr>
      <p:cViewPr varScale="1">
        <p:scale>
          <a:sx n="90" d="100"/>
          <a:sy n="90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6" y="198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0164C-1114-454A-BF75-90C5D921C4FB}" type="datetimeFigureOut">
              <a:rPr lang="en-US" smtClean="0"/>
              <a:t>12/6/11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5C9F9-980B-489B-962E-F8FAC96C2B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9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0" cap="none" baseline="0">
                <a:ln w="6350"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8F857F-22B1-4883-9494-9EF577D8AF58}" type="datetimeFigureOut">
              <a:rPr lang="en-US" smtClean="0"/>
              <a:pPr/>
              <a:t>12/6/11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DB317B-D316-4C85-82FB-0F0A45C813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rtl="0" eaLnBrk="1" latinLnBrk="0" hangingPunct="1">
        <a:spcBef>
          <a:spcPct val="0"/>
        </a:spcBef>
        <a:buNone/>
        <a:defRPr kumimoji="0" sz="4100" b="0" kern="1200" cap="none" baseline="0">
          <a:ln w="6350">
            <a:noFill/>
          </a:ln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Symbol" pitchFamily="18" charset="2"/>
        <a:buChar char="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 pitchFamily="2" charset="2"/>
        <a:buChar char="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6629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the future of library metadata?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895600"/>
            <a:ext cx="5638800" cy="914400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US" dirty="0" smtClean="0"/>
              <a:t>Thinking beyond </a:t>
            </a:r>
            <a:r>
              <a:rPr lang="en-US" dirty="0" smtClean="0"/>
              <a:t>the things the library collects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4114800"/>
            <a:ext cx="5638800" cy="68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Symbol" pitchFamily="18" charset="2"/>
              <a:buChar char="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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" pitchFamily="2" charset="2"/>
              <a:buNone/>
            </a:pPr>
            <a:r>
              <a:rPr lang="en-US" dirty="0" smtClean="0"/>
              <a:t>Playing well with others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0" y="5105400"/>
            <a:ext cx="5638800" cy="9144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Symbol" pitchFamily="18" charset="2"/>
              <a:buChar char="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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" pitchFamily="2" charset="2"/>
              <a:buNone/>
            </a:pPr>
            <a:r>
              <a:rPr lang="en-US" dirty="0" smtClean="0"/>
              <a:t>Joining the </a:t>
            </a:r>
            <a:r>
              <a:rPr lang="en-US" dirty="0" smtClean="0"/>
              <a:t>wider information environment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0466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6629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So how do we get there?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743200"/>
            <a:ext cx="5638800" cy="685800"/>
          </a:xfrm>
        </p:spPr>
        <p:txBody>
          <a:bodyPr/>
          <a:lstStyle/>
          <a:p>
            <a:pPr marL="137160" indent="0">
              <a:buNone/>
            </a:pPr>
            <a:r>
              <a:rPr lang="en-US" dirty="0" smtClean="0"/>
              <a:t>Stop futzing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0" y="3733800"/>
            <a:ext cx="5638800" cy="68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Symbol" pitchFamily="18" charset="2"/>
              <a:buChar char="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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" pitchFamily="2" charset="2"/>
              <a:buNone/>
            </a:pPr>
            <a:r>
              <a:rPr lang="en-US" dirty="0" smtClean="0"/>
              <a:t>Rethink copy cataloging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0" y="4724400"/>
            <a:ext cx="5638800" cy="68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100000"/>
              <a:buFont typeface="Wingdings" pitchFamily="2" charset="2"/>
              <a:buChar char="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Symbol" pitchFamily="18" charset="2"/>
              <a:buChar char="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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" pitchFamily="2" charset="2"/>
              <a:buNone/>
            </a:pPr>
            <a:r>
              <a:rPr lang="en-US" dirty="0" smtClean="0"/>
              <a:t>Use technology effectively</a:t>
            </a:r>
          </a:p>
        </p:txBody>
      </p:sp>
    </p:spTree>
    <p:extLst>
      <p:ext uri="{BB962C8B-B14F-4D97-AF65-F5344CB8AC3E}">
        <p14:creationId xmlns:p14="http://schemas.microsoft.com/office/powerpoint/2010/main" val="1906974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437</TotalTime>
  <Words>38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What’s the future of library metadata?</vt:lpstr>
      <vt:lpstr>So how do we get there?</vt:lpstr>
    </vt:vector>
  </TitlesOfParts>
  <Company>School of Information and Library Science UNC-CH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 Greenberg</dc:creator>
  <cp:lastModifiedBy>Jenn Riley</cp:lastModifiedBy>
  <cp:revision>71</cp:revision>
  <dcterms:created xsi:type="dcterms:W3CDTF">2010-04-18T22:58:28Z</dcterms:created>
  <dcterms:modified xsi:type="dcterms:W3CDTF">2011-12-06T14:45:57Z</dcterms:modified>
</cp:coreProperties>
</file>