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s/slide18.xml" ContentType="application/vnd.openxmlformats-officedocument.presentationml.slide+xml"/>
  <Override PartName="/ppt/slides/slide2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slides/slide21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s/slide17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Default Extension="gif" ContentType="image/gif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s/slide20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>
  <p:sldMasterIdLst>
    <p:sldMasterId id="2147483660" r:id="rId1"/>
  </p:sldMasterIdLst>
  <p:notesMasterIdLst>
    <p:notesMasterId r:id="rId25"/>
  </p:notesMasterIdLst>
  <p:sldIdLst>
    <p:sldId id="257" r:id="rId2"/>
    <p:sldId id="301" r:id="rId3"/>
    <p:sldId id="312" r:id="rId4"/>
    <p:sldId id="302" r:id="rId5"/>
    <p:sldId id="258" r:id="rId6"/>
    <p:sldId id="259" r:id="rId7"/>
    <p:sldId id="313" r:id="rId8"/>
    <p:sldId id="314" r:id="rId9"/>
    <p:sldId id="316" r:id="rId10"/>
    <p:sldId id="333" r:id="rId11"/>
    <p:sldId id="310" r:id="rId12"/>
    <p:sldId id="317" r:id="rId13"/>
    <p:sldId id="324" r:id="rId14"/>
    <p:sldId id="325" r:id="rId15"/>
    <p:sldId id="326" r:id="rId16"/>
    <p:sldId id="327" r:id="rId17"/>
    <p:sldId id="329" r:id="rId18"/>
    <p:sldId id="320" r:id="rId19"/>
    <p:sldId id="331" r:id="rId20"/>
    <p:sldId id="330" r:id="rId21"/>
    <p:sldId id="319" r:id="rId22"/>
    <p:sldId id="332" r:id="rId23"/>
    <p:sldId id="311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64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5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DC1FF6-B503-4EC3-9E94-75054A2F77EE}" type="datetimeFigureOut">
              <a:rPr lang="en-US" smtClean="0"/>
              <a:pPr/>
              <a:t>3/27/10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55F3E3-F0D2-4157-A1A2-796B893133D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r>
              <a:rPr lang="en-US" smtClean="0"/>
              <a:t>3/23/2010</a:t>
            </a: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r>
              <a:rPr lang="en-US" smtClean="0"/>
              <a:t>MLA Annual Meeting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53B0A16D-FACD-4BC4-A9F8-3E24E3E116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3/23/2010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MLA Annual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A16D-FACD-4BC4-A9F8-3E24E3E116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3/23/2010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MLA Annual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A16D-FACD-4BC4-A9F8-3E24E3E116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3/23/2010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MLA Annual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A16D-FACD-4BC4-A9F8-3E24E3E116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3/23/2010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MLA Annual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A16D-FACD-4BC4-A9F8-3E24E3E116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3/23/2010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MLA Annual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A16D-FACD-4BC4-A9F8-3E24E3E116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r>
              <a:rPr lang="en-US" smtClean="0"/>
              <a:t>3/23/2010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3B0A16D-FACD-4BC4-A9F8-3E24E3E116C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smtClean="0"/>
              <a:t>MLA Annual Meeting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r>
              <a:rPr lang="en-US" smtClean="0"/>
              <a:t>3/23/2010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r>
              <a:rPr lang="en-US" smtClean="0"/>
              <a:t>MLA Annual Meeting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53B0A16D-FACD-4BC4-A9F8-3E24E3E116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3/23/2010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MLA Annual Meeting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A16D-FACD-4BC4-A9F8-3E24E3E116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3/23/2010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MLA Annual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A16D-FACD-4BC4-A9F8-3E24E3E116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3/23/2010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MLA Annual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A16D-FACD-4BC4-A9F8-3E24E3E116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3/23/2010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MLA Annual Meeting</a:t>
            </a: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53B0A16D-FACD-4BC4-A9F8-3E24E3E116C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4" Type="http://schemas.openxmlformats.org/officeDocument/2006/relationships/image" Target="../media/image4.gif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457200" y="2401888"/>
            <a:ext cx="8458200" cy="1470025"/>
          </a:xfrm>
        </p:spPr>
        <p:txBody>
          <a:bodyPr/>
          <a:lstStyle/>
          <a:p>
            <a:r>
              <a:rPr lang="en-US" dirty="0" err="1" smtClean="0"/>
              <a:t>FRBRized</a:t>
            </a:r>
            <a:r>
              <a:rPr lang="en-US" dirty="0" smtClean="0"/>
              <a:t> discovery and cataloging</a:t>
            </a: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457200" y="3900488"/>
            <a:ext cx="4953000" cy="1752600"/>
          </a:xfrm>
        </p:spPr>
        <p:txBody>
          <a:bodyPr/>
          <a:lstStyle/>
          <a:p>
            <a:pPr marL="63500"/>
            <a:r>
              <a:rPr lang="en-US" dirty="0" smtClean="0"/>
              <a:t>Jenn Riley</a:t>
            </a:r>
          </a:p>
          <a:p>
            <a:pPr marL="63500"/>
            <a:r>
              <a:rPr lang="en-US" dirty="0" smtClean="0"/>
              <a:t>MLA 2010 Annual Meeting</a:t>
            </a:r>
          </a:p>
          <a:p>
            <a:pPr marL="63500"/>
            <a:r>
              <a:rPr lang="en-US" dirty="0" smtClean="0"/>
              <a:t>March 23, 2010</a:t>
            </a:r>
          </a:p>
          <a:p>
            <a:pPr marL="63500"/>
            <a:r>
              <a:rPr lang="en-US" dirty="0" smtClean="0"/>
              <a:t>San Diego, CA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3/23/2010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MLA Annual Meeting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A16D-FACD-4BC4-A9F8-3E24E3E116CA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5" name="Picture 4" descr="search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193" y="1194264"/>
            <a:ext cx="8999607" cy="4749336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Metadata creation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Remember, this is a model for moving forward to next-generation catalogs</a:t>
            </a:r>
          </a:p>
          <a:p>
            <a:r>
              <a:rPr lang="en-US" dirty="0" smtClean="0"/>
              <a:t>Our workflow:</a:t>
            </a:r>
          </a:p>
          <a:p>
            <a:pPr lvl="1"/>
            <a:r>
              <a:rPr lang="en-US" dirty="0" err="1" smtClean="0"/>
              <a:t>FRBRize</a:t>
            </a:r>
            <a:r>
              <a:rPr lang="en-US" dirty="0" smtClean="0"/>
              <a:t> MARC as best we can; (multi-)work identification is most important part and nobody has done this well</a:t>
            </a:r>
          </a:p>
          <a:p>
            <a:pPr lvl="1"/>
            <a:r>
              <a:rPr lang="en-US" dirty="0" smtClean="0"/>
              <a:t>Enhance (as necessary, and with appropriate priorities) the imported records</a:t>
            </a:r>
          </a:p>
          <a:p>
            <a:r>
              <a:rPr lang="en-US" dirty="0" smtClean="0"/>
              <a:t>Good FRBR-aware metadata creation interfaces will be necessary in the future as the data becomes more </a:t>
            </a:r>
            <a:r>
              <a:rPr lang="en-US" dirty="0" err="1" smtClean="0"/>
              <a:t>FRBRized</a:t>
            </a:r>
            <a:endParaRPr lang="en-US" dirty="0" smtClean="0"/>
          </a:p>
          <a:p>
            <a:r>
              <a:rPr lang="en-US" dirty="0" smtClean="0"/>
              <a:t>Good algorithms to pull FRBR data from MARC will also be necessary</a:t>
            </a:r>
          </a:p>
          <a:p>
            <a:r>
              <a:rPr lang="en-US" dirty="0" smtClean="0"/>
              <a:t>Strong need for statistics on time/$ to upgrade and create new records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3/23/2010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MLA Annual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A16D-FACD-4BC4-A9F8-3E24E3E116CA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should a </a:t>
            </a:r>
            <a:r>
              <a:rPr lang="en-US" dirty="0" err="1" smtClean="0"/>
              <a:t>FRBRized</a:t>
            </a:r>
            <a:r>
              <a:rPr lang="en-US" dirty="0" smtClean="0"/>
              <a:t> metadata creation interface look like?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Hide the complexity of the model whenever possible</a:t>
            </a:r>
          </a:p>
          <a:p>
            <a:pPr lvl="1"/>
            <a:r>
              <a:rPr lang="en-US" dirty="0" smtClean="0"/>
              <a:t>New Manifestation -&gt; New Expression -&gt;New Work not three separate actions</a:t>
            </a:r>
          </a:p>
          <a:p>
            <a:pPr lvl="1"/>
            <a:r>
              <a:rPr lang="en-US" dirty="0" smtClean="0"/>
              <a:t>Easy to apply the same performer, etc to a bunch of Expressions on the same Manifestation</a:t>
            </a:r>
          </a:p>
          <a:p>
            <a:r>
              <a:rPr lang="en-US" dirty="0" smtClean="0"/>
              <a:t>Don’t assume 1 entity = 1 window or 1 form</a:t>
            </a:r>
          </a:p>
          <a:p>
            <a:r>
              <a:rPr lang="en-US" dirty="0" smtClean="0"/>
              <a:t>Make it easy to find entities that already exist in the system</a:t>
            </a:r>
          </a:p>
          <a:p>
            <a:r>
              <a:rPr lang="en-US" dirty="0" smtClean="0"/>
              <a:t>Automatically get metadata from as many sources as possible</a:t>
            </a:r>
          </a:p>
          <a:p>
            <a:r>
              <a:rPr lang="en-US" dirty="0" smtClean="0"/>
              <a:t>Fair warning: we haven’t actually built this yet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3/23/2010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MLA Annual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A16D-FACD-4BC4-A9F8-3E24E3E116CA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Date Placeholder 80"/>
          <p:cNvSpPr>
            <a:spLocks noGrp="1"/>
          </p:cNvSpPr>
          <p:nvPr>
            <p:ph type="dt" sz="half" idx="10"/>
          </p:nvPr>
        </p:nvSpPr>
        <p:spPr>
          <a:xfrm>
            <a:off x="6586536" y="609600"/>
            <a:ext cx="957264" cy="457200"/>
          </a:xfrm>
        </p:spPr>
        <p:txBody>
          <a:bodyPr/>
          <a:lstStyle/>
          <a:p>
            <a:r>
              <a:rPr lang="en-US" dirty="0" smtClean="0"/>
              <a:t>3/23/2010</a:t>
            </a:r>
            <a:endParaRPr lang="en-US" dirty="0"/>
          </a:p>
        </p:txBody>
      </p:sp>
      <p:sp>
        <p:nvSpPr>
          <p:cNvPr id="83" name="Footer Placeholder 82"/>
          <p:cNvSpPr>
            <a:spLocks noGrp="1"/>
          </p:cNvSpPr>
          <p:nvPr>
            <p:ph type="ftr" sz="quarter" idx="11"/>
          </p:nvPr>
        </p:nvSpPr>
        <p:spPr>
          <a:xfrm>
            <a:off x="5257800" y="609600"/>
            <a:ext cx="1325880" cy="457200"/>
          </a:xfrm>
        </p:spPr>
        <p:txBody>
          <a:bodyPr/>
          <a:lstStyle/>
          <a:p>
            <a:r>
              <a:rPr lang="en-US" dirty="0" smtClean="0"/>
              <a:t>MLA Annual Meeting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783080" y="6426911"/>
            <a:ext cx="5577840" cy="228600"/>
          </a:xfrm>
          <a:prstGeom prst="rect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 anchorCtr="0"/>
          <a:lstStyle/>
          <a:p>
            <a:pPr algn="ctr">
              <a:defRPr/>
            </a:pPr>
            <a:r>
              <a:rPr lang="en-US" sz="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Copyright © 2009 The Trustees of </a:t>
            </a:r>
            <a:r>
              <a:rPr lang="en-US" sz="7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Indiana University </a:t>
            </a:r>
            <a:r>
              <a:rPr lang="en-US" sz="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| </a:t>
            </a:r>
            <a:r>
              <a:rPr lang="en-US" sz="7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diglib@indiana.edu</a:t>
            </a:r>
          </a:p>
        </p:txBody>
      </p:sp>
      <p:grpSp>
        <p:nvGrpSpPr>
          <p:cNvPr id="3" name="Group 5"/>
          <p:cNvGrpSpPr/>
          <p:nvPr/>
        </p:nvGrpSpPr>
        <p:grpSpPr>
          <a:xfrm>
            <a:off x="1783080" y="914400"/>
            <a:ext cx="5577840" cy="550863"/>
            <a:chOff x="1783080" y="228600"/>
            <a:chExt cx="5577840" cy="550863"/>
          </a:xfrm>
        </p:grpSpPr>
        <p:sp>
          <p:nvSpPr>
            <p:cNvPr id="7" name="Rectangle 6"/>
            <p:cNvSpPr/>
            <p:nvPr/>
          </p:nvSpPr>
          <p:spPr bwMode="auto">
            <a:xfrm>
              <a:off x="1828800" y="504825"/>
              <a:ext cx="5486400" cy="274638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>
                  <a:solidFill>
                    <a:schemeClr val="bg1"/>
                  </a:solidFill>
                </a:rPr>
                <a:t>Variations Header</a:t>
              </a: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1828800" y="504825"/>
              <a:ext cx="2743200" cy="274638"/>
            </a:xfrm>
            <a:prstGeom prst="rect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400" b="1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v/</a:t>
              </a:r>
              <a:r>
                <a:rPr lang="en-US" sz="2400" b="1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frbr</a:t>
              </a:r>
              <a:r>
                <a:rPr lang="en-US" sz="2400" b="1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-ct</a:t>
              </a:r>
              <a:endParaRPr lang="en-US" sz="2400" b="1" i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1783080" y="228600"/>
              <a:ext cx="5577840" cy="274638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400" b="1" dirty="0">
                  <a:solidFill>
                    <a:schemeClr val="bg1"/>
                  </a:solidFill>
                </a:rPr>
                <a:t>IU Header</a:t>
              </a:r>
            </a:p>
          </p:txBody>
        </p:sp>
      </p:grpSp>
      <p:sp>
        <p:nvSpPr>
          <p:cNvPr id="2" name="Rectangle 1"/>
          <p:cNvSpPr/>
          <p:nvPr/>
        </p:nvSpPr>
        <p:spPr>
          <a:xfrm>
            <a:off x="1783080" y="914400"/>
            <a:ext cx="5577840" cy="5867400"/>
          </a:xfrm>
          <a:prstGeom prst="rect">
            <a:avLst/>
          </a:prstGeom>
          <a:noFill/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4" name="Group 73"/>
          <p:cNvGrpSpPr/>
          <p:nvPr/>
        </p:nvGrpSpPr>
        <p:grpSpPr>
          <a:xfrm>
            <a:off x="1828800" y="6172200"/>
            <a:ext cx="5486400" cy="228600"/>
            <a:chOff x="1828800" y="914400"/>
            <a:chExt cx="5486400" cy="228600"/>
          </a:xfrm>
        </p:grpSpPr>
        <p:sp>
          <p:nvSpPr>
            <p:cNvPr id="75" name="Rectangle 74"/>
            <p:cNvSpPr/>
            <p:nvPr/>
          </p:nvSpPr>
          <p:spPr bwMode="auto">
            <a:xfrm>
              <a:off x="1828800" y="914400"/>
              <a:ext cx="5486400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700" dirty="0" smtClean="0">
                  <a:solidFill>
                    <a:srgbClr val="0043C8"/>
                  </a:solidFill>
                  <a:latin typeface="Arial" pitchFamily="34" charset="0"/>
                  <a:cs typeface="Arial" pitchFamily="34" charset="0"/>
                </a:rPr>
                <a:t>[delete]</a:t>
              </a:r>
              <a:endParaRPr lang="en-US" sz="700" dirty="0">
                <a:solidFill>
                  <a:srgbClr val="0043C8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6" name="Rectangle 75"/>
            <p:cNvSpPr/>
            <p:nvPr/>
          </p:nvSpPr>
          <p:spPr bwMode="auto">
            <a:xfrm>
              <a:off x="1828800" y="914400"/>
              <a:ext cx="5486400" cy="215444"/>
            </a:xfrm>
            <a:prstGeom prst="rect">
              <a:avLst/>
            </a:prstGeom>
            <a:noFill/>
            <a:ln w="31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marL="342900" indent="-342900">
                <a:spcBef>
                  <a:spcPts val="0"/>
                </a:spcBef>
                <a:spcAft>
                  <a:spcPts val="1200"/>
                </a:spcAft>
                <a:tabLst>
                  <a:tab pos="91440" algn="l"/>
                </a:tabLst>
                <a:defRPr/>
              </a:pPr>
              <a:endParaRPr lang="en-US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7" name="Rectangle 76"/>
            <p:cNvSpPr/>
            <p:nvPr/>
          </p:nvSpPr>
          <p:spPr bwMode="auto">
            <a:xfrm>
              <a:off x="1828800" y="914400"/>
              <a:ext cx="5486400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sz="700" dirty="0" smtClean="0">
                  <a:solidFill>
                    <a:srgbClr val="0043C8"/>
                  </a:solidFill>
                  <a:latin typeface="Arial" pitchFamily="34" charset="0"/>
                  <a:cs typeface="Arial" pitchFamily="34" charset="0"/>
                </a:rPr>
                <a:t>[ok] [cancel]</a:t>
              </a:r>
              <a:endParaRPr lang="en-US" sz="700" dirty="0">
                <a:solidFill>
                  <a:srgbClr val="0043C8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" name="Group 12"/>
          <p:cNvGrpSpPr/>
          <p:nvPr/>
        </p:nvGrpSpPr>
        <p:grpSpPr>
          <a:xfrm>
            <a:off x="1920240" y="1807720"/>
            <a:ext cx="5303520" cy="137160"/>
            <a:chOff x="1920240" y="914400"/>
            <a:chExt cx="5303520" cy="137160"/>
          </a:xfrm>
        </p:grpSpPr>
        <p:sp>
          <p:nvSpPr>
            <p:cNvPr id="14" name="TextBox 13"/>
            <p:cNvSpPr txBox="1"/>
            <p:nvPr/>
          </p:nvSpPr>
          <p:spPr bwMode="auto">
            <a:xfrm>
              <a:off x="2834640" y="914400"/>
              <a:ext cx="4389120" cy="137160"/>
            </a:xfrm>
            <a:prstGeom prst="rect">
              <a:avLst/>
            </a:prstGeom>
            <a:solidFill>
              <a:schemeClr val="bg1"/>
            </a:solidFill>
            <a:ln w="3175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45720" tIns="9144" rIns="45720" bIns="9144" rtlCol="0" anchor="ctr" anchorCtr="0">
              <a:noAutofit/>
            </a:bodyPr>
            <a:lstStyle/>
            <a:p>
              <a:r>
                <a:rPr lang="en-US" sz="7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ABC123456</a:t>
              </a:r>
              <a:endParaRPr lang="en-US" sz="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 bwMode="auto">
            <a:xfrm>
              <a:off x="1920240" y="914400"/>
              <a:ext cx="914400" cy="13716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45720" tIns="9144" rIns="27432" bIns="9144" rtlCol="0" anchor="ctr" anchorCtr="0">
              <a:noAutofit/>
            </a:bodyPr>
            <a:lstStyle/>
            <a:p>
              <a:pPr algn="r"/>
              <a:r>
                <a:rPr lang="en-US" sz="7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Record Number:</a:t>
              </a:r>
              <a:endParaRPr lang="en-US" sz="7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" name="Group 16"/>
          <p:cNvGrpSpPr/>
          <p:nvPr/>
        </p:nvGrpSpPr>
        <p:grpSpPr>
          <a:xfrm>
            <a:off x="1828800" y="1524000"/>
            <a:ext cx="5486400" cy="492443"/>
            <a:chOff x="1828800" y="914400"/>
            <a:chExt cx="5486400" cy="492443"/>
          </a:xfrm>
        </p:grpSpPr>
        <p:sp>
          <p:nvSpPr>
            <p:cNvPr id="18" name="Rectangle 17"/>
            <p:cNvSpPr/>
            <p:nvPr/>
          </p:nvSpPr>
          <p:spPr bwMode="auto">
            <a:xfrm>
              <a:off x="1828800" y="914400"/>
              <a:ext cx="5486400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9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EDIT Item (/Container)  </a:t>
              </a:r>
              <a:r>
                <a:rPr lang="en-US" sz="700" dirty="0" smtClean="0">
                  <a:solidFill>
                    <a:srgbClr val="0043C8"/>
                  </a:solidFill>
                  <a:latin typeface="Arial" pitchFamily="34" charset="0"/>
                  <a:cs typeface="Arial" pitchFamily="34" charset="0"/>
                </a:rPr>
                <a:t>[show all fields]</a:t>
              </a:r>
              <a:endParaRPr lang="en-US" sz="700" dirty="0">
                <a:solidFill>
                  <a:srgbClr val="0043C8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9" name="Straight Connector 18"/>
            <p:cNvCxnSpPr/>
            <p:nvPr/>
          </p:nvCxnSpPr>
          <p:spPr bwMode="auto">
            <a:xfrm>
              <a:off x="1874838" y="1143000"/>
              <a:ext cx="5394325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ectangle 19"/>
            <p:cNvSpPr/>
            <p:nvPr/>
          </p:nvSpPr>
          <p:spPr bwMode="auto">
            <a:xfrm>
              <a:off x="1828800" y="914400"/>
              <a:ext cx="5486400" cy="492443"/>
            </a:xfrm>
            <a:prstGeom prst="rect">
              <a:avLst/>
            </a:prstGeom>
            <a:noFill/>
            <a:ln w="31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marL="342900" indent="-342900">
                <a:spcBef>
                  <a:spcPts val="0"/>
                </a:spcBef>
                <a:spcAft>
                  <a:spcPts val="1200"/>
                </a:spcAft>
                <a:tabLst>
                  <a:tab pos="91440" algn="l"/>
                </a:tabLst>
                <a:defRPr/>
              </a:pPr>
              <a:endParaRPr lang="en-US" sz="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1" name="Group 20"/>
          <p:cNvGrpSpPr/>
          <p:nvPr/>
        </p:nvGrpSpPr>
        <p:grpSpPr>
          <a:xfrm>
            <a:off x="1920240" y="1814387"/>
            <a:ext cx="5303520" cy="137160"/>
            <a:chOff x="1828800" y="2140267"/>
            <a:chExt cx="5303520" cy="137160"/>
          </a:xfrm>
        </p:grpSpPr>
        <p:grpSp>
          <p:nvGrpSpPr>
            <p:cNvPr id="12" name="Group 12"/>
            <p:cNvGrpSpPr/>
            <p:nvPr/>
          </p:nvGrpSpPr>
          <p:grpSpPr>
            <a:xfrm>
              <a:off x="5760720" y="2140267"/>
              <a:ext cx="1371600" cy="137160"/>
              <a:chOff x="3886200" y="1828800"/>
              <a:chExt cx="1371600" cy="137160"/>
            </a:xfrm>
          </p:grpSpPr>
          <p:sp>
            <p:nvSpPr>
              <p:cNvPr id="24" name="TextBox 23"/>
              <p:cNvSpPr txBox="1"/>
              <p:nvPr/>
            </p:nvSpPr>
            <p:spPr bwMode="auto">
              <a:xfrm>
                <a:off x="3886200" y="1828800"/>
                <a:ext cx="1371600" cy="137160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shade val="30000"/>
                      <a:satMod val="115000"/>
                    </a:schemeClr>
                  </a:gs>
                  <a:gs pos="50000">
                    <a:schemeClr val="bg1">
                      <a:shade val="67500"/>
                      <a:satMod val="115000"/>
                    </a:schemeClr>
                  </a:gs>
                  <a:gs pos="100000">
                    <a:schemeClr val="bg1">
                      <a:shade val="100000"/>
                      <a:satMod val="115000"/>
                    </a:schemeClr>
                  </a:gs>
                </a:gsLst>
                <a:lin ang="16200000" scaled="1"/>
                <a:tileRect/>
              </a:gradFill>
              <a:ln w="3175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lIns="45720" tIns="9144" rIns="45720" bIns="9144" rtlCol="0" anchor="ctr" anchorCtr="0">
                <a:noAutofit/>
              </a:bodyPr>
              <a:lstStyle/>
              <a:p>
                <a:r>
                  <a:rPr lang="en-US" sz="700" dirty="0" smtClean="0">
                    <a:latin typeface="Arial" pitchFamily="34" charset="0"/>
                    <a:cs typeface="Arial" pitchFamily="34" charset="0"/>
                  </a:rPr>
                  <a:t>STATUS</a:t>
                </a:r>
                <a:endParaRPr lang="en-US" sz="700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5" name="Isosceles Triangle 24"/>
              <p:cNvSpPr/>
              <p:nvPr/>
            </p:nvSpPr>
            <p:spPr>
              <a:xfrm flipV="1">
                <a:off x="5109210" y="1874520"/>
                <a:ext cx="91440" cy="45720"/>
              </a:xfrm>
              <a:prstGeom prst="triangle">
                <a:avLst>
                  <a:gd name="adj" fmla="val 49102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3" name="TextBox 22"/>
            <p:cNvSpPr txBox="1"/>
            <p:nvPr/>
          </p:nvSpPr>
          <p:spPr bwMode="auto">
            <a:xfrm>
              <a:off x="1828800" y="2140267"/>
              <a:ext cx="3931920" cy="13716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45720" tIns="9144" rIns="27432" bIns="9144" rtlCol="0" anchor="ctr" anchorCtr="0">
              <a:noAutofit/>
            </a:bodyPr>
            <a:lstStyle/>
            <a:p>
              <a:pPr algn="r"/>
              <a:r>
                <a:rPr lang="en-US" sz="7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Record Status:</a:t>
              </a:r>
              <a:endParaRPr lang="en-US" sz="7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3" name="Group 33"/>
          <p:cNvGrpSpPr/>
          <p:nvPr/>
        </p:nvGrpSpPr>
        <p:grpSpPr>
          <a:xfrm>
            <a:off x="1828800" y="2037960"/>
            <a:ext cx="5486400" cy="682238"/>
            <a:chOff x="1828800" y="914400"/>
            <a:chExt cx="5486400" cy="682238"/>
          </a:xfrm>
        </p:grpSpPr>
        <p:grpSp>
          <p:nvGrpSpPr>
            <p:cNvPr id="17" name="Group 5"/>
            <p:cNvGrpSpPr/>
            <p:nvPr/>
          </p:nvGrpSpPr>
          <p:grpSpPr>
            <a:xfrm>
              <a:off x="1828800" y="914400"/>
              <a:ext cx="5486400" cy="682238"/>
              <a:chOff x="1828800" y="914400"/>
              <a:chExt cx="5486400" cy="682238"/>
            </a:xfrm>
          </p:grpSpPr>
          <p:sp>
            <p:nvSpPr>
              <p:cNvPr id="109" name="Rectangle 2"/>
              <p:cNvSpPr/>
              <p:nvPr/>
            </p:nvSpPr>
            <p:spPr bwMode="auto">
              <a:xfrm>
                <a:off x="1828800" y="914400"/>
                <a:ext cx="5486400" cy="2286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r>
                  <a:rPr lang="en-US" sz="8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Title/Description  </a:t>
                </a:r>
                <a:r>
                  <a:rPr lang="en-US" sz="700" dirty="0" smtClean="0">
                    <a:solidFill>
                      <a:srgbClr val="0043C8"/>
                    </a:solidFill>
                    <a:latin typeface="Arial" pitchFamily="34" charset="0"/>
                    <a:cs typeface="Arial" pitchFamily="34" charset="0"/>
                  </a:rPr>
                  <a:t>[hide]</a:t>
                </a:r>
                <a:endParaRPr lang="en-US" sz="700" dirty="0">
                  <a:solidFill>
                    <a:srgbClr val="0043C8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110" name="Straight Connector 3"/>
              <p:cNvCxnSpPr/>
              <p:nvPr/>
            </p:nvCxnSpPr>
            <p:spPr bwMode="auto">
              <a:xfrm>
                <a:off x="1874838" y="1143000"/>
                <a:ext cx="5394325" cy="0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1" name="Rectangle 4"/>
              <p:cNvSpPr/>
              <p:nvPr/>
            </p:nvSpPr>
            <p:spPr bwMode="auto">
              <a:xfrm>
                <a:off x="1828800" y="914400"/>
                <a:ext cx="5486400" cy="682238"/>
              </a:xfrm>
              <a:prstGeom prst="rect">
                <a:avLst/>
              </a:prstGeom>
              <a:noFill/>
              <a:ln w="3175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>
                <a:spAutoFit/>
              </a:bodyPr>
              <a:lstStyle/>
              <a:p>
                <a:pPr marL="342900" indent="-342900">
                  <a:spcBef>
                    <a:spcPts val="0"/>
                  </a:spcBef>
                  <a:spcAft>
                    <a:spcPts val="1200"/>
                  </a:spcAft>
                  <a:tabLst>
                    <a:tab pos="91440" algn="l"/>
                  </a:tabLst>
                  <a:defRPr/>
                </a:pPr>
                <a:endParaRPr lang="en-US" sz="9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342900" indent="-342900">
                  <a:spcBef>
                    <a:spcPts val="0"/>
                  </a:spcBef>
                  <a:spcAft>
                    <a:spcPts val="400"/>
                  </a:spcAft>
                  <a:tabLst>
                    <a:tab pos="91440" algn="l"/>
                  </a:tabLst>
                  <a:defRPr/>
                </a:pPr>
                <a:endParaRPr lang="en-US" sz="8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342900" indent="-342900">
                  <a:spcBef>
                    <a:spcPts val="0"/>
                  </a:spcBef>
                  <a:spcAft>
                    <a:spcPts val="400"/>
                  </a:spcAft>
                  <a:tabLst>
                    <a:tab pos="91440" algn="l"/>
                  </a:tabLst>
                  <a:defRPr/>
                </a:pPr>
                <a:endParaRPr lang="en-US" sz="8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21" name="Group 5"/>
            <p:cNvGrpSpPr/>
            <p:nvPr/>
          </p:nvGrpSpPr>
          <p:grpSpPr>
            <a:xfrm>
              <a:off x="1920240" y="1219200"/>
              <a:ext cx="5303520" cy="310515"/>
              <a:chOff x="1920240" y="914400"/>
              <a:chExt cx="5303520" cy="310515"/>
            </a:xfrm>
          </p:grpSpPr>
          <p:sp>
            <p:nvSpPr>
              <p:cNvPr id="99" name="TextBox 98"/>
              <p:cNvSpPr txBox="1"/>
              <p:nvPr/>
            </p:nvSpPr>
            <p:spPr bwMode="auto">
              <a:xfrm>
                <a:off x="1920240" y="1087755"/>
                <a:ext cx="5303520" cy="137160"/>
              </a:xfrm>
              <a:prstGeom prst="rect">
                <a:avLst/>
              </a:pr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lIns="2468880" tIns="9144" rIns="45720" bIns="9144" rtlCol="0" anchor="ctr" anchorCtr="0">
                <a:noAutofit/>
              </a:bodyPr>
              <a:lstStyle/>
              <a:p>
                <a:r>
                  <a:rPr lang="en-US" sz="700" dirty="0" smtClean="0">
                    <a:solidFill>
                      <a:srgbClr val="0043C8"/>
                    </a:solidFill>
                    <a:latin typeface="Arial" pitchFamily="34" charset="0"/>
                    <a:cs typeface="Arial" pitchFamily="34" charset="0"/>
                  </a:rPr>
                  <a:t>[other titles…] </a:t>
                </a:r>
                <a:r>
                  <a:rPr lang="en-US" sz="7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(0)    </a:t>
                </a:r>
                <a:r>
                  <a:rPr lang="en-US" sz="700" dirty="0" smtClean="0">
                    <a:solidFill>
                      <a:srgbClr val="0043C8"/>
                    </a:solidFill>
                    <a:latin typeface="Arial" pitchFamily="34" charset="0"/>
                    <a:cs typeface="Arial" pitchFamily="34" charset="0"/>
                  </a:rPr>
                  <a:t>[series titles] </a:t>
                </a:r>
                <a:r>
                  <a:rPr lang="en-US" sz="7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(0)</a:t>
                </a:r>
                <a:endParaRPr lang="en-US" sz="7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22" name="Group 4"/>
              <p:cNvGrpSpPr/>
              <p:nvPr/>
            </p:nvGrpSpPr>
            <p:grpSpPr>
              <a:xfrm>
                <a:off x="1920240" y="914400"/>
                <a:ext cx="5303520" cy="137160"/>
                <a:chOff x="1920240" y="914400"/>
                <a:chExt cx="5303520" cy="137160"/>
              </a:xfrm>
            </p:grpSpPr>
            <p:sp>
              <p:nvSpPr>
                <p:cNvPr id="107" name="TextBox 106"/>
                <p:cNvSpPr txBox="1"/>
                <p:nvPr/>
              </p:nvSpPr>
              <p:spPr bwMode="auto">
                <a:xfrm>
                  <a:off x="2834640" y="914400"/>
                  <a:ext cx="4389120" cy="137160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lIns="45720" tIns="9144" rIns="45720" bIns="9144" rtlCol="0" anchor="ctr" anchorCtr="0">
                  <a:noAutofit/>
                </a:bodyPr>
                <a:lstStyle/>
                <a:p>
                  <a:r>
                    <a:rPr lang="en-US" sz="700" dirty="0" smtClean="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rPr>
                    <a:t>Oklahoma! [sound recording] : original cast album. </a:t>
                  </a:r>
                  <a:endParaRPr lang="en-US" sz="700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08" name="TextBox 3"/>
                <p:cNvSpPr txBox="1"/>
                <p:nvPr/>
              </p:nvSpPr>
              <p:spPr bwMode="auto">
                <a:xfrm>
                  <a:off x="1920240" y="914400"/>
                  <a:ext cx="914400" cy="137160"/>
                </a:xfrm>
                <a:prstGeom prst="rect">
                  <a:avLst/>
                </a:prstGeom>
                <a:noFill/>
                <a:ln w="3175"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lIns="45720" tIns="9144" rIns="27432" bIns="9144" rtlCol="0" anchor="ctr" anchorCtr="0">
                  <a:noAutofit/>
                </a:bodyPr>
                <a:lstStyle/>
                <a:p>
                  <a:pPr algn="r"/>
                  <a:r>
                    <a:rPr lang="en-US" sz="700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Title:</a:t>
                  </a:r>
                  <a:endParaRPr lang="en-US" sz="7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26" name="Group 34"/>
              <p:cNvGrpSpPr/>
              <p:nvPr/>
            </p:nvGrpSpPr>
            <p:grpSpPr>
              <a:xfrm>
                <a:off x="1920240" y="1087755"/>
                <a:ext cx="5303520" cy="137160"/>
                <a:chOff x="1920240" y="1828800"/>
                <a:chExt cx="5303520" cy="137160"/>
              </a:xfrm>
            </p:grpSpPr>
            <p:grpSp>
              <p:nvGrpSpPr>
                <p:cNvPr id="27" name="Group 12"/>
                <p:cNvGrpSpPr/>
                <p:nvPr/>
              </p:nvGrpSpPr>
              <p:grpSpPr>
                <a:xfrm>
                  <a:off x="2834640" y="1828800"/>
                  <a:ext cx="1371600" cy="137160"/>
                  <a:chOff x="3886200" y="1828800"/>
                  <a:chExt cx="1371600" cy="137160"/>
                </a:xfrm>
              </p:grpSpPr>
              <p:sp>
                <p:nvSpPr>
                  <p:cNvPr id="105" name="TextBox 104"/>
                  <p:cNvSpPr txBox="1"/>
                  <p:nvPr/>
                </p:nvSpPr>
                <p:spPr bwMode="auto">
                  <a:xfrm>
                    <a:off x="3886200" y="1828800"/>
                    <a:ext cx="1371600" cy="137160"/>
                  </a:xfrm>
                  <a:prstGeom prst="rect">
                    <a:avLst/>
                  </a:prstGeom>
                  <a:gradFill flip="none" rotWithShape="1">
                    <a:gsLst>
                      <a:gs pos="0">
                        <a:schemeClr val="bg1">
                          <a:shade val="30000"/>
                          <a:satMod val="115000"/>
                        </a:schemeClr>
                      </a:gs>
                      <a:gs pos="50000">
                        <a:schemeClr val="bg1">
                          <a:shade val="67500"/>
                          <a:satMod val="115000"/>
                        </a:schemeClr>
                      </a:gs>
                      <a:gs pos="100000">
                        <a:schemeClr val="bg1">
                          <a:shade val="100000"/>
                          <a:satMod val="115000"/>
                        </a:schemeClr>
                      </a:gs>
                    </a:gsLst>
                    <a:lin ang="16200000" scaled="1"/>
                    <a:tileRect/>
                  </a:gradFill>
                  <a:ln w="3175">
                    <a:solidFill>
                      <a:schemeClr val="bg1">
                        <a:lumMod val="75000"/>
                      </a:schemeClr>
                    </a:solidFill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wrap="square" lIns="45720" tIns="9144" rIns="45720" bIns="9144" rtlCol="0" anchor="ctr" anchorCtr="0">
                    <a:noAutofit/>
                  </a:bodyPr>
                  <a:lstStyle/>
                  <a:p>
                    <a:r>
                      <a:rPr lang="en-US" sz="700" dirty="0" smtClean="0">
                        <a:latin typeface="Arial" pitchFamily="34" charset="0"/>
                        <a:cs typeface="Arial" pitchFamily="34" charset="0"/>
                      </a:rPr>
                      <a:t>Sound Recording</a:t>
                    </a:r>
                    <a:endParaRPr lang="en-US" sz="700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06" name="Isosceles Triangle 105"/>
                  <p:cNvSpPr/>
                  <p:nvPr/>
                </p:nvSpPr>
                <p:spPr>
                  <a:xfrm flipV="1">
                    <a:off x="5109210" y="1874520"/>
                    <a:ext cx="91440" cy="45720"/>
                  </a:xfrm>
                  <a:prstGeom prst="triangle">
                    <a:avLst>
                      <a:gd name="adj" fmla="val 49102"/>
                    </a:avLst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103" name="TextBox 102"/>
                <p:cNvSpPr txBox="1"/>
                <p:nvPr/>
              </p:nvSpPr>
              <p:spPr bwMode="auto">
                <a:xfrm>
                  <a:off x="1920240" y="1828800"/>
                  <a:ext cx="914400" cy="137160"/>
                </a:xfrm>
                <a:prstGeom prst="rect">
                  <a:avLst/>
                </a:prstGeom>
                <a:noFill/>
                <a:ln w="3175"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lIns="45720" tIns="9144" rIns="27432" bIns="9144" rtlCol="0" anchor="ctr" anchorCtr="0">
                  <a:noAutofit/>
                </a:bodyPr>
                <a:lstStyle/>
                <a:p>
                  <a:pPr algn="r"/>
                  <a:r>
                    <a:rPr lang="en-US" sz="700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Type:</a:t>
                  </a:r>
                  <a:endParaRPr lang="en-US" sz="7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04" name="TextBox 103"/>
                <p:cNvSpPr txBox="1"/>
                <p:nvPr/>
              </p:nvSpPr>
              <p:spPr bwMode="auto">
                <a:xfrm>
                  <a:off x="2834640" y="1828800"/>
                  <a:ext cx="4389120" cy="137160"/>
                </a:xfrm>
                <a:prstGeom prst="rect">
                  <a:avLst/>
                </a:prstGeom>
                <a:noFill/>
                <a:ln w="3175"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lIns="45720" tIns="9144" rIns="45720" bIns="9144" rtlCol="0" anchor="ctr" anchorCtr="0">
                  <a:noAutofit/>
                </a:bodyPr>
                <a:lstStyle/>
                <a:p>
                  <a:endParaRPr lang="en-US" sz="7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</p:grpSp>
      <p:grpSp>
        <p:nvGrpSpPr>
          <p:cNvPr id="28" name="Group 66"/>
          <p:cNvGrpSpPr/>
          <p:nvPr/>
        </p:nvGrpSpPr>
        <p:grpSpPr>
          <a:xfrm>
            <a:off x="1828800" y="4382408"/>
            <a:ext cx="5486400" cy="228600"/>
            <a:chOff x="1828800" y="914400"/>
            <a:chExt cx="5486400" cy="228600"/>
          </a:xfrm>
        </p:grpSpPr>
        <p:sp>
          <p:nvSpPr>
            <p:cNvPr id="113" name="Rectangle 112"/>
            <p:cNvSpPr/>
            <p:nvPr/>
          </p:nvSpPr>
          <p:spPr bwMode="auto">
            <a:xfrm>
              <a:off x="1828800" y="914400"/>
              <a:ext cx="5486400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8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rPr>
                <a:t>Contributors  </a:t>
              </a:r>
              <a:r>
                <a:rPr lang="en-US" sz="700" dirty="0" smtClean="0">
                  <a:solidFill>
                    <a:srgbClr val="0043C8"/>
                  </a:solidFill>
                  <a:latin typeface="Arial" pitchFamily="34" charset="0"/>
                  <a:cs typeface="Arial" pitchFamily="34" charset="0"/>
                </a:rPr>
                <a:t>[show]</a:t>
              </a:r>
              <a:endParaRPr lang="en-US" sz="700" dirty="0">
                <a:solidFill>
                  <a:srgbClr val="0043C8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4" name="Rectangle 113"/>
            <p:cNvSpPr/>
            <p:nvPr/>
          </p:nvSpPr>
          <p:spPr bwMode="auto">
            <a:xfrm>
              <a:off x="1828800" y="914400"/>
              <a:ext cx="5486400" cy="215444"/>
            </a:xfrm>
            <a:prstGeom prst="rect">
              <a:avLst/>
            </a:prstGeom>
            <a:noFill/>
            <a:ln w="31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marL="342900" indent="-342900">
                <a:spcBef>
                  <a:spcPts val="0"/>
                </a:spcBef>
                <a:spcAft>
                  <a:spcPts val="1200"/>
                </a:spcAft>
                <a:tabLst>
                  <a:tab pos="91440" algn="l"/>
                </a:tabLst>
                <a:defRPr/>
              </a:pPr>
              <a:endParaRPr lang="en-US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9" name="Group 66"/>
          <p:cNvGrpSpPr/>
          <p:nvPr/>
        </p:nvGrpSpPr>
        <p:grpSpPr>
          <a:xfrm>
            <a:off x="1828800" y="4635336"/>
            <a:ext cx="5486400" cy="228600"/>
            <a:chOff x="1828800" y="914400"/>
            <a:chExt cx="5486400" cy="228600"/>
          </a:xfrm>
        </p:grpSpPr>
        <p:sp>
          <p:nvSpPr>
            <p:cNvPr id="116" name="Rectangle 115"/>
            <p:cNvSpPr/>
            <p:nvPr/>
          </p:nvSpPr>
          <p:spPr bwMode="auto">
            <a:xfrm>
              <a:off x="1828800" y="914400"/>
              <a:ext cx="5486400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8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rPr>
                <a:t>Structure  </a:t>
              </a:r>
              <a:r>
                <a:rPr lang="en-US" sz="700" dirty="0" smtClean="0">
                  <a:solidFill>
                    <a:srgbClr val="0043C8"/>
                  </a:solidFill>
                  <a:latin typeface="Arial" pitchFamily="34" charset="0"/>
                  <a:cs typeface="Arial" pitchFamily="34" charset="0"/>
                </a:rPr>
                <a:t>[show]</a:t>
              </a:r>
              <a:endParaRPr lang="en-US" sz="700" dirty="0">
                <a:solidFill>
                  <a:srgbClr val="0043C8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7" name="Rectangle 116"/>
            <p:cNvSpPr/>
            <p:nvPr/>
          </p:nvSpPr>
          <p:spPr bwMode="auto">
            <a:xfrm>
              <a:off x="1828800" y="914400"/>
              <a:ext cx="5486400" cy="215444"/>
            </a:xfrm>
            <a:prstGeom prst="rect">
              <a:avLst/>
            </a:prstGeom>
            <a:noFill/>
            <a:ln w="31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marL="342900" indent="-342900">
                <a:spcBef>
                  <a:spcPts val="0"/>
                </a:spcBef>
                <a:spcAft>
                  <a:spcPts val="1200"/>
                </a:spcAft>
                <a:tabLst>
                  <a:tab pos="91440" algn="l"/>
                </a:tabLst>
                <a:defRPr/>
              </a:pPr>
              <a:endParaRPr lang="en-US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0" name="Group 46"/>
          <p:cNvGrpSpPr/>
          <p:nvPr/>
        </p:nvGrpSpPr>
        <p:grpSpPr>
          <a:xfrm>
            <a:off x="1828800" y="2757832"/>
            <a:ext cx="5486400" cy="1590179"/>
            <a:chOff x="1828800" y="914400"/>
            <a:chExt cx="5486400" cy="1590179"/>
          </a:xfrm>
        </p:grpSpPr>
        <p:grpSp>
          <p:nvGrpSpPr>
            <p:cNvPr id="31" name="Group 66"/>
            <p:cNvGrpSpPr/>
            <p:nvPr/>
          </p:nvGrpSpPr>
          <p:grpSpPr>
            <a:xfrm>
              <a:off x="1828800" y="914400"/>
              <a:ext cx="5486400" cy="1590179"/>
              <a:chOff x="1828800" y="914400"/>
              <a:chExt cx="5486400" cy="1590179"/>
            </a:xfrm>
          </p:grpSpPr>
          <p:sp>
            <p:nvSpPr>
              <p:cNvPr id="78" name="Rectangle 2"/>
              <p:cNvSpPr/>
              <p:nvPr/>
            </p:nvSpPr>
            <p:spPr bwMode="auto">
              <a:xfrm>
                <a:off x="1828800" y="914400"/>
                <a:ext cx="5486400" cy="2286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r>
                  <a:rPr lang="en-US" sz="8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Publication Information  </a:t>
                </a:r>
                <a:r>
                  <a:rPr lang="en-US" sz="700" dirty="0" smtClean="0">
                    <a:solidFill>
                      <a:srgbClr val="0043C8"/>
                    </a:solidFill>
                    <a:latin typeface="Arial" pitchFamily="34" charset="0"/>
                    <a:cs typeface="Arial" pitchFamily="34" charset="0"/>
                  </a:rPr>
                  <a:t>[hide]</a:t>
                </a:r>
                <a:endParaRPr lang="en-US" sz="700" dirty="0">
                  <a:solidFill>
                    <a:srgbClr val="0043C8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79" name="Straight Connector 3"/>
              <p:cNvCxnSpPr/>
              <p:nvPr/>
            </p:nvCxnSpPr>
            <p:spPr bwMode="auto">
              <a:xfrm>
                <a:off x="1874838" y="1143000"/>
                <a:ext cx="5394325" cy="0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0" name="Rectangle 4"/>
              <p:cNvSpPr/>
              <p:nvPr/>
            </p:nvSpPr>
            <p:spPr bwMode="auto">
              <a:xfrm>
                <a:off x="1828800" y="914400"/>
                <a:ext cx="5486400" cy="1590179"/>
              </a:xfrm>
              <a:prstGeom prst="rect">
                <a:avLst/>
              </a:prstGeom>
              <a:noFill/>
              <a:ln w="3175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>
                <a:spAutoFit/>
              </a:bodyPr>
              <a:lstStyle/>
              <a:p>
                <a:pPr marL="342900" indent="-342900">
                  <a:spcBef>
                    <a:spcPts val="0"/>
                  </a:spcBef>
                  <a:spcAft>
                    <a:spcPts val="1200"/>
                  </a:spcAft>
                  <a:tabLst>
                    <a:tab pos="91440" algn="l"/>
                  </a:tabLst>
                  <a:defRPr/>
                </a:pPr>
                <a:endParaRPr lang="en-US" sz="8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342900" indent="-342900">
                  <a:spcBef>
                    <a:spcPts val="0"/>
                  </a:spcBef>
                  <a:spcAft>
                    <a:spcPts val="400"/>
                  </a:spcAft>
                  <a:tabLst>
                    <a:tab pos="91440" algn="l"/>
                  </a:tabLst>
                  <a:defRPr/>
                </a:pPr>
                <a:endParaRPr lang="en-US" sz="7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342900" indent="-342900">
                  <a:spcBef>
                    <a:spcPts val="0"/>
                  </a:spcBef>
                  <a:spcAft>
                    <a:spcPts val="400"/>
                  </a:spcAft>
                  <a:tabLst>
                    <a:tab pos="91440" algn="l"/>
                  </a:tabLst>
                  <a:defRPr/>
                </a:pPr>
                <a:endParaRPr lang="en-US" sz="7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342900" indent="-342900">
                  <a:spcBef>
                    <a:spcPts val="0"/>
                  </a:spcBef>
                  <a:spcAft>
                    <a:spcPts val="400"/>
                  </a:spcAft>
                  <a:tabLst>
                    <a:tab pos="91440" algn="l"/>
                  </a:tabLst>
                  <a:defRPr/>
                </a:pPr>
                <a:endParaRPr lang="en-US" sz="7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342900" indent="-342900">
                  <a:spcBef>
                    <a:spcPts val="0"/>
                  </a:spcBef>
                  <a:spcAft>
                    <a:spcPts val="400"/>
                  </a:spcAft>
                  <a:tabLst>
                    <a:tab pos="91440" algn="l"/>
                  </a:tabLst>
                  <a:defRPr/>
                </a:pPr>
                <a:endParaRPr lang="en-US" sz="7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342900" indent="-342900">
                  <a:spcBef>
                    <a:spcPts val="0"/>
                  </a:spcBef>
                  <a:spcAft>
                    <a:spcPts val="400"/>
                  </a:spcAft>
                  <a:tabLst>
                    <a:tab pos="91440" algn="l"/>
                  </a:tabLst>
                  <a:defRPr/>
                </a:pPr>
                <a:endParaRPr lang="en-US" sz="7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342900" indent="-342900">
                  <a:spcBef>
                    <a:spcPts val="0"/>
                  </a:spcBef>
                  <a:spcAft>
                    <a:spcPts val="400"/>
                  </a:spcAft>
                  <a:tabLst>
                    <a:tab pos="91440" algn="l"/>
                  </a:tabLst>
                  <a:defRPr/>
                </a:pPr>
                <a:endParaRPr lang="en-US" sz="7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342900" indent="-342900">
                  <a:spcBef>
                    <a:spcPts val="0"/>
                  </a:spcBef>
                  <a:spcAft>
                    <a:spcPts val="400"/>
                  </a:spcAft>
                  <a:tabLst>
                    <a:tab pos="91440" algn="l"/>
                  </a:tabLst>
                  <a:defRPr/>
                </a:pPr>
                <a:endParaRPr lang="en-US" sz="7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342900" indent="-342900">
                  <a:spcBef>
                    <a:spcPts val="0"/>
                  </a:spcBef>
                  <a:spcAft>
                    <a:spcPts val="400"/>
                  </a:spcAft>
                  <a:tabLst>
                    <a:tab pos="91440" algn="l"/>
                  </a:tabLst>
                  <a:defRPr/>
                </a:pPr>
                <a:endParaRPr lang="en-US" sz="7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32" name="Group 49"/>
            <p:cNvGrpSpPr/>
            <p:nvPr/>
          </p:nvGrpSpPr>
          <p:grpSpPr>
            <a:xfrm>
              <a:off x="1920240" y="1219200"/>
              <a:ext cx="5303520" cy="1175385"/>
              <a:chOff x="1920240" y="1828800"/>
              <a:chExt cx="5303520" cy="1175385"/>
            </a:xfrm>
          </p:grpSpPr>
          <p:grpSp>
            <p:nvGrpSpPr>
              <p:cNvPr id="33" name="Group 49"/>
              <p:cNvGrpSpPr/>
              <p:nvPr/>
            </p:nvGrpSpPr>
            <p:grpSpPr>
              <a:xfrm>
                <a:off x="1920240" y="2000250"/>
                <a:ext cx="5303520" cy="137160"/>
                <a:chOff x="1920240" y="914400"/>
                <a:chExt cx="5303520" cy="137160"/>
              </a:xfrm>
            </p:grpSpPr>
            <p:sp>
              <p:nvSpPr>
                <p:cNvPr id="73" name="TextBox 5"/>
                <p:cNvSpPr txBox="1"/>
                <p:nvPr/>
              </p:nvSpPr>
              <p:spPr bwMode="auto">
                <a:xfrm>
                  <a:off x="2834640" y="914400"/>
                  <a:ext cx="4389120" cy="137160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lIns="45720" tIns="9144" rIns="45720" bIns="9144" rtlCol="0" anchor="ctr" anchorCtr="0">
                  <a:noAutofit/>
                </a:bodyPr>
                <a:lstStyle/>
                <a:p>
                  <a:endParaRPr lang="en-US" sz="700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74" name="TextBox 6"/>
                <p:cNvSpPr txBox="1"/>
                <p:nvPr/>
              </p:nvSpPr>
              <p:spPr bwMode="auto">
                <a:xfrm>
                  <a:off x="1920240" y="914400"/>
                  <a:ext cx="914400" cy="137160"/>
                </a:xfrm>
                <a:prstGeom prst="rect">
                  <a:avLst/>
                </a:prstGeom>
                <a:noFill/>
                <a:ln w="3175"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lIns="45720" tIns="9144" rIns="27432" bIns="9144" rtlCol="0" anchor="ctr" anchorCtr="0">
                  <a:noAutofit/>
                </a:bodyPr>
                <a:lstStyle/>
                <a:p>
                  <a:pPr algn="r"/>
                  <a:r>
                    <a:rPr lang="en-US" sz="700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Edition:</a:t>
                  </a:r>
                  <a:endParaRPr lang="en-US" sz="7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34" name="Group 4"/>
              <p:cNvGrpSpPr/>
              <p:nvPr/>
            </p:nvGrpSpPr>
            <p:grpSpPr>
              <a:xfrm>
                <a:off x="1920240" y="2695575"/>
                <a:ext cx="5303520" cy="137160"/>
                <a:chOff x="1920240" y="914400"/>
                <a:chExt cx="5303520" cy="137160"/>
              </a:xfrm>
            </p:grpSpPr>
            <p:sp>
              <p:nvSpPr>
                <p:cNvPr id="71" name="TextBox 70"/>
                <p:cNvSpPr txBox="1"/>
                <p:nvPr/>
              </p:nvSpPr>
              <p:spPr bwMode="auto">
                <a:xfrm>
                  <a:off x="2834640" y="914400"/>
                  <a:ext cx="4389120" cy="137160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lIns="45720" tIns="9144" rIns="45720" bIns="9144" rtlCol="0" anchor="ctr" anchorCtr="0">
                  <a:noAutofit/>
                </a:bodyPr>
                <a:lstStyle/>
                <a:p>
                  <a:r>
                    <a:rPr lang="en-US" sz="700" dirty="0" smtClean="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rPr>
                    <a:t>1943, 1945; 2000</a:t>
                  </a:r>
                  <a:endParaRPr lang="en-US" sz="700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72" name="TextBox 9"/>
                <p:cNvSpPr txBox="1"/>
                <p:nvPr/>
              </p:nvSpPr>
              <p:spPr bwMode="auto">
                <a:xfrm>
                  <a:off x="1920240" y="914400"/>
                  <a:ext cx="914400" cy="137160"/>
                </a:xfrm>
                <a:prstGeom prst="rect">
                  <a:avLst/>
                </a:prstGeom>
                <a:noFill/>
                <a:ln w="3175"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lIns="45720" tIns="9144" rIns="27432" bIns="9144" rtlCol="0" anchor="ctr" anchorCtr="0">
                  <a:noAutofit/>
                </a:bodyPr>
                <a:lstStyle/>
                <a:p>
                  <a:pPr algn="r"/>
                  <a:r>
                    <a:rPr lang="en-US" sz="700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Date of Publication:</a:t>
                  </a:r>
                  <a:endParaRPr lang="en-US" sz="7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35" name="Group 8"/>
              <p:cNvGrpSpPr/>
              <p:nvPr/>
            </p:nvGrpSpPr>
            <p:grpSpPr>
              <a:xfrm>
                <a:off x="1920240" y="1828800"/>
                <a:ext cx="5303520" cy="137160"/>
                <a:chOff x="1920240" y="914400"/>
                <a:chExt cx="5303520" cy="137160"/>
              </a:xfrm>
            </p:grpSpPr>
            <p:sp>
              <p:nvSpPr>
                <p:cNvPr id="69" name="TextBox 68"/>
                <p:cNvSpPr txBox="1"/>
                <p:nvPr/>
              </p:nvSpPr>
              <p:spPr bwMode="auto">
                <a:xfrm>
                  <a:off x="2834640" y="914400"/>
                  <a:ext cx="4389120" cy="137160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lIns="45720" tIns="9144" rIns="45720" bIns="9144" rtlCol="0" anchor="ctr" anchorCtr="0">
                  <a:noAutofit/>
                </a:bodyPr>
                <a:lstStyle/>
                <a:p>
                  <a:r>
                    <a:rPr lang="en-US" sz="700" dirty="0" smtClean="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rPr>
                    <a:t>Decca Broadway</a:t>
                  </a:r>
                  <a:endParaRPr lang="en-US" sz="700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70" name="TextBox 69"/>
                <p:cNvSpPr txBox="1"/>
                <p:nvPr/>
              </p:nvSpPr>
              <p:spPr bwMode="auto">
                <a:xfrm>
                  <a:off x="1920240" y="914400"/>
                  <a:ext cx="914400" cy="137160"/>
                </a:xfrm>
                <a:prstGeom prst="rect">
                  <a:avLst/>
                </a:prstGeom>
                <a:noFill/>
                <a:ln w="3175"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lIns="45720" tIns="9144" rIns="27432" bIns="9144" rtlCol="0" anchor="ctr" anchorCtr="0">
                  <a:noAutofit/>
                </a:bodyPr>
                <a:lstStyle/>
                <a:p>
                  <a:pPr algn="r"/>
                  <a:r>
                    <a:rPr lang="en-US" sz="700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Publisher:</a:t>
                  </a:r>
                  <a:endParaRPr lang="en-US" sz="7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36" name="Group 4"/>
              <p:cNvGrpSpPr/>
              <p:nvPr/>
            </p:nvGrpSpPr>
            <p:grpSpPr>
              <a:xfrm>
                <a:off x="1920240" y="2171700"/>
                <a:ext cx="5303520" cy="137160"/>
                <a:chOff x="1920240" y="914400"/>
                <a:chExt cx="5303520" cy="137160"/>
              </a:xfrm>
            </p:grpSpPr>
            <p:sp>
              <p:nvSpPr>
                <p:cNvPr id="67" name="TextBox 66"/>
                <p:cNvSpPr txBox="1"/>
                <p:nvPr/>
              </p:nvSpPr>
              <p:spPr bwMode="auto">
                <a:xfrm>
                  <a:off x="2834640" y="914400"/>
                  <a:ext cx="4389120" cy="137160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lIns="45720" tIns="9144" rIns="45720" bIns="9144" rtlCol="0" anchor="ctr" anchorCtr="0">
                  <a:noAutofit/>
                </a:bodyPr>
                <a:lstStyle/>
                <a:p>
                  <a:r>
                    <a:rPr lang="en-US" sz="700" dirty="0" smtClean="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rPr>
                    <a:t>1 sound disc : digital; 4 3/4 in.</a:t>
                  </a:r>
                  <a:endParaRPr lang="en-US" sz="700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8" name="TextBox 67"/>
                <p:cNvSpPr txBox="1"/>
                <p:nvPr/>
              </p:nvSpPr>
              <p:spPr bwMode="auto">
                <a:xfrm>
                  <a:off x="1920240" y="914400"/>
                  <a:ext cx="914400" cy="137160"/>
                </a:xfrm>
                <a:prstGeom prst="rect">
                  <a:avLst/>
                </a:prstGeom>
                <a:noFill/>
                <a:ln w="3175"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lIns="45720" tIns="9144" rIns="27432" bIns="9144" rtlCol="0" anchor="ctr" anchorCtr="0">
                  <a:noAutofit/>
                </a:bodyPr>
                <a:lstStyle/>
                <a:p>
                  <a:pPr algn="r"/>
                  <a:r>
                    <a:rPr lang="en-US" sz="700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Description:</a:t>
                  </a:r>
                  <a:endParaRPr lang="en-US" sz="7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37" name="Group 4"/>
              <p:cNvGrpSpPr/>
              <p:nvPr/>
            </p:nvGrpSpPr>
            <p:grpSpPr>
              <a:xfrm>
                <a:off x="1920240" y="2524125"/>
                <a:ext cx="5303520" cy="137160"/>
                <a:chOff x="1920240" y="914400"/>
                <a:chExt cx="5303520" cy="137160"/>
              </a:xfrm>
            </p:grpSpPr>
            <p:sp>
              <p:nvSpPr>
                <p:cNvPr id="65" name="TextBox 64"/>
                <p:cNvSpPr txBox="1"/>
                <p:nvPr/>
              </p:nvSpPr>
              <p:spPr bwMode="auto">
                <a:xfrm>
                  <a:off x="2834640" y="914400"/>
                  <a:ext cx="4389120" cy="137160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lIns="45720" tIns="9144" rIns="45720" bIns="9144" rtlCol="0" anchor="ctr" anchorCtr="0">
                  <a:noAutofit/>
                </a:bodyPr>
                <a:lstStyle/>
                <a:p>
                  <a:r>
                    <a:rPr lang="en-US" sz="700" dirty="0" smtClean="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rPr>
                    <a:t>2000</a:t>
                  </a:r>
                  <a:endParaRPr lang="en-US" sz="700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6" name="TextBox 65"/>
                <p:cNvSpPr txBox="1"/>
                <p:nvPr/>
              </p:nvSpPr>
              <p:spPr bwMode="auto">
                <a:xfrm>
                  <a:off x="1920240" y="914400"/>
                  <a:ext cx="914400" cy="137160"/>
                </a:xfrm>
                <a:prstGeom prst="rect">
                  <a:avLst/>
                </a:prstGeom>
                <a:noFill/>
                <a:ln w="3175"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lIns="45720" tIns="9144" rIns="27432" bIns="9144" rtlCol="0" anchor="ctr" anchorCtr="0">
                  <a:noAutofit/>
                </a:bodyPr>
                <a:lstStyle/>
                <a:p>
                  <a:pPr algn="r"/>
                  <a:r>
                    <a:rPr lang="en-US" sz="700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Date of Copyright:</a:t>
                  </a:r>
                  <a:endParaRPr lang="en-US" sz="7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38" name="Group 4"/>
              <p:cNvGrpSpPr/>
              <p:nvPr/>
            </p:nvGrpSpPr>
            <p:grpSpPr>
              <a:xfrm>
                <a:off x="1920240" y="2867025"/>
                <a:ext cx="5303520" cy="137160"/>
                <a:chOff x="1920240" y="914400"/>
                <a:chExt cx="5303520" cy="137160"/>
              </a:xfrm>
            </p:grpSpPr>
            <p:sp>
              <p:nvSpPr>
                <p:cNvPr id="63" name="TextBox 62"/>
                <p:cNvSpPr txBox="1"/>
                <p:nvPr/>
              </p:nvSpPr>
              <p:spPr bwMode="auto">
                <a:xfrm>
                  <a:off x="2834640" y="914400"/>
                  <a:ext cx="4389120" cy="137160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lIns="45720" tIns="9144" rIns="45720" bIns="9144" rtlCol="0" anchor="ctr" anchorCtr="0">
                  <a:noAutofit/>
                </a:bodyPr>
                <a:lstStyle/>
                <a:p>
                  <a:r>
                    <a:rPr lang="en-US" sz="700" dirty="0" smtClean="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rPr>
                    <a:t>New York, NY</a:t>
                  </a:r>
                  <a:endParaRPr lang="en-US" sz="700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4" name="TextBox 63"/>
                <p:cNvSpPr txBox="1"/>
                <p:nvPr/>
              </p:nvSpPr>
              <p:spPr bwMode="auto">
                <a:xfrm>
                  <a:off x="1920240" y="914400"/>
                  <a:ext cx="914400" cy="137160"/>
                </a:xfrm>
                <a:prstGeom prst="rect">
                  <a:avLst/>
                </a:prstGeom>
                <a:noFill/>
                <a:ln w="3175"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lIns="45720" tIns="9144" rIns="27432" bIns="9144" rtlCol="0" anchor="ctr" anchorCtr="0">
                  <a:noAutofit/>
                </a:bodyPr>
                <a:lstStyle/>
                <a:p>
                  <a:pPr algn="r"/>
                  <a:r>
                    <a:rPr lang="en-US" sz="700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Place of Publication:</a:t>
                  </a:r>
                  <a:endParaRPr lang="en-US" sz="7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56" name="TextBox 55"/>
              <p:cNvSpPr txBox="1"/>
              <p:nvPr/>
            </p:nvSpPr>
            <p:spPr bwMode="auto">
              <a:xfrm>
                <a:off x="1920240" y="2345055"/>
                <a:ext cx="5303520" cy="137160"/>
              </a:xfrm>
              <a:prstGeom prst="rect">
                <a:avLst/>
              </a:pr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lIns="2468880" tIns="9144" rIns="45720" bIns="9144" rtlCol="0" anchor="ctr" anchorCtr="0">
                <a:noAutofit/>
              </a:bodyPr>
              <a:lstStyle/>
              <a:p>
                <a:r>
                  <a:rPr lang="en-US" sz="700" dirty="0" smtClean="0">
                    <a:solidFill>
                      <a:srgbClr val="0043C8"/>
                    </a:solidFill>
                    <a:latin typeface="Arial" pitchFamily="34" charset="0"/>
                    <a:cs typeface="Arial" pitchFamily="34" charset="0"/>
                  </a:rPr>
                  <a:t>[Publisher/Plate Numbers…] </a:t>
                </a:r>
                <a:r>
                  <a:rPr lang="en-US" sz="7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(1)    </a:t>
                </a:r>
                <a:r>
                  <a:rPr lang="en-US" sz="700" dirty="0" smtClean="0">
                    <a:solidFill>
                      <a:srgbClr val="0043C8"/>
                    </a:solidFill>
                    <a:latin typeface="Arial" pitchFamily="34" charset="0"/>
                    <a:cs typeface="Arial" pitchFamily="34" charset="0"/>
                  </a:rPr>
                  <a:t>[Languages…] </a:t>
                </a:r>
                <a:r>
                  <a:rPr lang="en-US" sz="7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(0)</a:t>
                </a:r>
                <a:endParaRPr lang="en-US" sz="7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39" name="Group 42"/>
              <p:cNvGrpSpPr/>
              <p:nvPr/>
            </p:nvGrpSpPr>
            <p:grpSpPr>
              <a:xfrm>
                <a:off x="1920240" y="2345055"/>
                <a:ext cx="5303520" cy="137160"/>
                <a:chOff x="1920240" y="1828800"/>
                <a:chExt cx="5303520" cy="137160"/>
              </a:xfrm>
            </p:grpSpPr>
            <p:grpSp>
              <p:nvGrpSpPr>
                <p:cNvPr id="40" name="Group 12"/>
                <p:cNvGrpSpPr/>
                <p:nvPr/>
              </p:nvGrpSpPr>
              <p:grpSpPr>
                <a:xfrm>
                  <a:off x="2834640" y="1828800"/>
                  <a:ext cx="1371600" cy="137160"/>
                  <a:chOff x="3886200" y="1828800"/>
                  <a:chExt cx="1371600" cy="137160"/>
                </a:xfrm>
              </p:grpSpPr>
              <p:sp>
                <p:nvSpPr>
                  <p:cNvPr id="61" name="TextBox 60"/>
                  <p:cNvSpPr txBox="1"/>
                  <p:nvPr/>
                </p:nvSpPr>
                <p:spPr bwMode="auto">
                  <a:xfrm>
                    <a:off x="3886200" y="1828800"/>
                    <a:ext cx="1371600" cy="137160"/>
                  </a:xfrm>
                  <a:prstGeom prst="rect">
                    <a:avLst/>
                  </a:prstGeom>
                  <a:gradFill flip="none" rotWithShape="1">
                    <a:gsLst>
                      <a:gs pos="0">
                        <a:schemeClr val="bg1">
                          <a:shade val="30000"/>
                          <a:satMod val="115000"/>
                        </a:schemeClr>
                      </a:gs>
                      <a:gs pos="50000">
                        <a:schemeClr val="bg1">
                          <a:shade val="67500"/>
                          <a:satMod val="115000"/>
                        </a:schemeClr>
                      </a:gs>
                      <a:gs pos="100000">
                        <a:schemeClr val="bg1">
                          <a:shade val="100000"/>
                          <a:satMod val="115000"/>
                        </a:schemeClr>
                      </a:gs>
                    </a:gsLst>
                    <a:lin ang="16200000" scaled="1"/>
                    <a:tileRect/>
                  </a:gradFill>
                  <a:ln w="3175">
                    <a:solidFill>
                      <a:schemeClr val="bg1">
                        <a:lumMod val="75000"/>
                      </a:schemeClr>
                    </a:solidFill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wrap="square" lIns="45720" tIns="9144" rIns="45720" bIns="9144" rtlCol="0" anchor="ctr" anchorCtr="0">
                    <a:noAutofit/>
                  </a:bodyPr>
                  <a:lstStyle/>
                  <a:p>
                    <a:r>
                      <a:rPr lang="en-US" sz="700" dirty="0" smtClean="0">
                        <a:latin typeface="Arial" pitchFamily="34" charset="0"/>
                        <a:cs typeface="Arial" pitchFamily="34" charset="0"/>
                      </a:rPr>
                      <a:t>CD</a:t>
                    </a:r>
                    <a:endParaRPr lang="en-US" sz="700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62" name="Isosceles Triangle 61"/>
                  <p:cNvSpPr/>
                  <p:nvPr/>
                </p:nvSpPr>
                <p:spPr>
                  <a:xfrm flipV="1">
                    <a:off x="5109210" y="1874520"/>
                    <a:ext cx="91440" cy="45720"/>
                  </a:xfrm>
                  <a:prstGeom prst="triangle">
                    <a:avLst>
                      <a:gd name="adj" fmla="val 49102"/>
                    </a:avLst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59" name="TextBox 58"/>
                <p:cNvSpPr txBox="1"/>
                <p:nvPr/>
              </p:nvSpPr>
              <p:spPr bwMode="auto">
                <a:xfrm>
                  <a:off x="1920240" y="1828800"/>
                  <a:ext cx="914400" cy="137160"/>
                </a:xfrm>
                <a:prstGeom prst="rect">
                  <a:avLst/>
                </a:prstGeom>
                <a:noFill/>
                <a:ln w="3175"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lIns="45720" tIns="9144" rIns="27432" bIns="9144" rtlCol="0" anchor="ctr" anchorCtr="0">
                  <a:noAutofit/>
                </a:bodyPr>
                <a:lstStyle/>
                <a:p>
                  <a:pPr algn="r"/>
                  <a:r>
                    <a:rPr lang="en-US" sz="700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Format:</a:t>
                  </a:r>
                  <a:endParaRPr lang="en-US" sz="7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0" name="TextBox 59"/>
                <p:cNvSpPr txBox="1"/>
                <p:nvPr/>
              </p:nvSpPr>
              <p:spPr bwMode="auto">
                <a:xfrm>
                  <a:off x="2834640" y="1828800"/>
                  <a:ext cx="4389120" cy="137160"/>
                </a:xfrm>
                <a:prstGeom prst="rect">
                  <a:avLst/>
                </a:prstGeom>
                <a:noFill/>
                <a:ln w="3175"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lIns="45720" tIns="9144" rIns="45720" bIns="9144" rtlCol="0" anchor="ctr" anchorCtr="0">
                  <a:noAutofit/>
                </a:bodyPr>
                <a:lstStyle/>
                <a:p>
                  <a:endParaRPr lang="en-US" sz="7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</p:grpSp>
      <p:sp>
        <p:nvSpPr>
          <p:cNvPr id="82" name="Slide Number Placeholder 8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A16D-FACD-4BC4-A9F8-3E24E3E116CA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6"/>
          <p:cNvGrpSpPr/>
          <p:nvPr/>
        </p:nvGrpSpPr>
        <p:grpSpPr>
          <a:xfrm>
            <a:off x="1828800" y="914400"/>
            <a:ext cx="5486400" cy="5406608"/>
            <a:chOff x="1828800" y="914400"/>
            <a:chExt cx="5486400" cy="5406608"/>
          </a:xfrm>
        </p:grpSpPr>
        <p:sp>
          <p:nvSpPr>
            <p:cNvPr id="3" name="Rectangle 2"/>
            <p:cNvSpPr/>
            <p:nvPr/>
          </p:nvSpPr>
          <p:spPr bwMode="auto">
            <a:xfrm>
              <a:off x="1828800" y="914400"/>
              <a:ext cx="5486400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8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rPr>
                <a:t>Contributors  </a:t>
              </a:r>
              <a:r>
                <a:rPr lang="en-US" sz="700" dirty="0" smtClean="0">
                  <a:solidFill>
                    <a:srgbClr val="0043C8"/>
                  </a:solidFill>
                  <a:latin typeface="Arial" pitchFamily="34" charset="0"/>
                  <a:cs typeface="Arial" pitchFamily="34" charset="0"/>
                </a:rPr>
                <a:t>[hide]</a:t>
              </a:r>
              <a:endParaRPr lang="en-US" sz="700" dirty="0">
                <a:solidFill>
                  <a:srgbClr val="0043C8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4" name="Straight Connector 3"/>
            <p:cNvCxnSpPr/>
            <p:nvPr/>
          </p:nvCxnSpPr>
          <p:spPr bwMode="auto">
            <a:xfrm>
              <a:off x="1874838" y="1143000"/>
              <a:ext cx="5394325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Rectangle 4"/>
            <p:cNvSpPr/>
            <p:nvPr/>
          </p:nvSpPr>
          <p:spPr bwMode="auto">
            <a:xfrm>
              <a:off x="1828800" y="914400"/>
              <a:ext cx="5486400" cy="5406608"/>
            </a:xfrm>
            <a:prstGeom prst="rect">
              <a:avLst/>
            </a:prstGeom>
            <a:noFill/>
            <a:ln w="31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marL="342900" indent="-342900">
                <a:spcBef>
                  <a:spcPts val="0"/>
                </a:spcBef>
                <a:spcAft>
                  <a:spcPts val="1200"/>
                </a:spcAft>
                <a:tabLst>
                  <a:tab pos="91440" algn="l"/>
                </a:tabLst>
                <a:defRPr/>
              </a:pPr>
              <a:endParaRPr lang="en-US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r>
                <a:rPr lang="en-US" sz="7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*</a:t>
              </a:r>
              <a:endParaRPr lang="en-US" sz="7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1828800" y="914400"/>
            <a:ext cx="5486400" cy="779701"/>
            <a:chOff x="1828800" y="914400"/>
            <a:chExt cx="5486400" cy="779701"/>
          </a:xfrm>
        </p:grpSpPr>
        <p:sp>
          <p:nvSpPr>
            <p:cNvPr id="7" name="TextBox 1"/>
            <p:cNvSpPr txBox="1">
              <a:spLocks noChangeArrowheads="1"/>
            </p:cNvSpPr>
            <p:nvPr/>
          </p:nvSpPr>
          <p:spPr bwMode="auto">
            <a:xfrm>
              <a:off x="1828800" y="914400"/>
              <a:ext cx="5486400" cy="7797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274320" rIns="457200">
              <a:spAutoFit/>
            </a:bodyPr>
            <a:lstStyle/>
            <a:p>
              <a:pPr>
                <a:spcAft>
                  <a:spcPts val="1200"/>
                </a:spcAft>
              </a:pPr>
              <a:r>
                <a:rPr lang="en-US" sz="700" b="1" dirty="0"/>
                <a:t> </a:t>
              </a:r>
              <a:endParaRPr lang="en-US" sz="700" dirty="0" smtClean="0"/>
            </a:p>
            <a:p>
              <a:pPr>
                <a:spcAft>
                  <a:spcPts val="400"/>
                </a:spcAft>
              </a:pPr>
              <a:r>
                <a:rPr lang="en-US" sz="700" dirty="0" err="1" smtClean="0"/>
                <a:t>Andie</a:t>
              </a:r>
              <a:r>
                <a:rPr lang="en-US" sz="700" dirty="0" smtClean="0"/>
                <a:t> </a:t>
              </a:r>
              <a:r>
                <a:rPr lang="en-US" sz="700" dirty="0" err="1" smtClean="0"/>
                <a:t>McKaie</a:t>
              </a:r>
              <a:r>
                <a:rPr lang="en-US" sz="700" dirty="0" smtClean="0"/>
                <a:t> (1973-).  Producer/</a:t>
              </a:r>
              <a:r>
                <a:rPr lang="en-US" sz="700" dirty="0" err="1" smtClean="0"/>
                <a:t>Reissuer</a:t>
              </a:r>
              <a:endParaRPr lang="en-US" sz="700" dirty="0" smtClean="0"/>
            </a:p>
            <a:p>
              <a:pPr>
                <a:spcAft>
                  <a:spcPts val="400"/>
                </a:spcAft>
              </a:pPr>
              <a:r>
                <a:rPr lang="en-US" sz="700" dirty="0" smtClean="0"/>
                <a:t>Ron O’Brien (1940-2008).  Producer. </a:t>
              </a:r>
            </a:p>
            <a:p>
              <a:pPr>
                <a:spcAft>
                  <a:spcPts val="400"/>
                </a:spcAft>
              </a:pPr>
              <a:r>
                <a:rPr lang="en-US" sz="700" dirty="0" smtClean="0">
                  <a:solidFill>
                    <a:srgbClr val="0043C8"/>
                  </a:solidFill>
                </a:rPr>
                <a:t>[add contributor]</a:t>
              </a:r>
            </a:p>
          </p:txBody>
        </p:sp>
        <p:sp>
          <p:nvSpPr>
            <p:cNvPr id="8" name="TextBox 1"/>
            <p:cNvSpPr txBox="1">
              <a:spLocks noChangeArrowheads="1"/>
            </p:cNvSpPr>
            <p:nvPr/>
          </p:nvSpPr>
          <p:spPr bwMode="auto">
            <a:xfrm>
              <a:off x="1828800" y="914400"/>
              <a:ext cx="457200" cy="6206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228600" indent="-228600">
                <a:spcAft>
                  <a:spcPts val="1200"/>
                </a:spcAft>
                <a:tabLst>
                  <a:tab pos="228600" algn="r"/>
                  <a:tab pos="1374775" algn="r"/>
                  <a:tab pos="1427163" algn="l"/>
                  <a:tab pos="5295900" algn="r"/>
                </a:tabLst>
              </a:pPr>
              <a:r>
                <a:rPr lang="en-US" sz="700" b="1" dirty="0"/>
                <a:t> </a:t>
              </a:r>
            </a:p>
            <a:p>
              <a:pPr marL="228600" indent="-228600">
                <a:spcAft>
                  <a:spcPts val="400"/>
                </a:spcAft>
                <a:buFont typeface="Calibri" pitchFamily="34" charset="0"/>
                <a:buAutoNum type="arabicPeriod"/>
                <a:tabLst>
                  <a:tab pos="228600" algn="r"/>
                  <a:tab pos="1374775" algn="r"/>
                  <a:tab pos="1427163" algn="l"/>
                  <a:tab pos="5295900" algn="r"/>
                </a:tabLst>
              </a:pPr>
              <a:r>
                <a:rPr lang="pt-BR" sz="700" dirty="0"/>
                <a:t> </a:t>
              </a:r>
            </a:p>
            <a:p>
              <a:pPr marL="228600" indent="-228600">
                <a:spcAft>
                  <a:spcPts val="400"/>
                </a:spcAft>
                <a:buFont typeface="Calibri" pitchFamily="34" charset="0"/>
                <a:buAutoNum type="arabicPeriod"/>
                <a:tabLst>
                  <a:tab pos="228600" algn="r"/>
                  <a:tab pos="1374775" algn="r"/>
                  <a:tab pos="1427163" algn="l"/>
                  <a:tab pos="5295900" algn="r"/>
                </a:tabLst>
              </a:pPr>
              <a:r>
                <a:rPr lang="pt-BR" sz="700" dirty="0" smtClean="0"/>
                <a:t> </a:t>
              </a:r>
            </a:p>
          </p:txBody>
        </p:sp>
        <p:sp>
          <p:nvSpPr>
            <p:cNvPr id="9" name="TextBox 1"/>
            <p:cNvSpPr txBox="1">
              <a:spLocks noChangeArrowheads="1"/>
            </p:cNvSpPr>
            <p:nvPr/>
          </p:nvSpPr>
          <p:spPr bwMode="auto">
            <a:xfrm>
              <a:off x="5482683" y="914400"/>
              <a:ext cx="1832517" cy="6206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r">
                <a:spcAft>
                  <a:spcPts val="1200"/>
                </a:spcAft>
                <a:tabLst>
                  <a:tab pos="1374775" algn="r"/>
                  <a:tab pos="1427163" algn="l"/>
                  <a:tab pos="5295900" algn="r"/>
                </a:tabLst>
              </a:pPr>
              <a:r>
                <a:rPr lang="en-US" sz="700" b="1" dirty="0"/>
                <a:t> </a:t>
              </a:r>
            </a:p>
            <a:p>
              <a:pPr algn="r">
                <a:spcAft>
                  <a:spcPts val="400"/>
                </a:spcAft>
                <a:tabLst>
                  <a:tab pos="1374775" algn="r"/>
                  <a:tab pos="1427163" algn="l"/>
                  <a:tab pos="5295900" algn="r"/>
                </a:tabLst>
              </a:pPr>
              <a:r>
                <a:rPr lang="pt-BR" sz="700" dirty="0" smtClean="0">
                  <a:solidFill>
                    <a:srgbClr val="0043C8"/>
                  </a:solidFill>
                </a:rPr>
                <a:t>[edit contribution] [remove]</a:t>
              </a:r>
            </a:p>
            <a:p>
              <a:pPr algn="r">
                <a:spcAft>
                  <a:spcPts val="400"/>
                </a:spcAft>
                <a:tabLst>
                  <a:tab pos="1374775" algn="r"/>
                  <a:tab pos="1427163" algn="l"/>
                  <a:tab pos="5295900" algn="r"/>
                </a:tabLst>
              </a:pPr>
              <a:r>
                <a:rPr lang="pt-BR" sz="700" dirty="0" smtClean="0">
                  <a:solidFill>
                    <a:srgbClr val="0043C8"/>
                  </a:solidFill>
                </a:rPr>
                <a:t>[edit contribution] [remove]</a:t>
              </a:r>
            </a:p>
          </p:txBody>
        </p:sp>
      </p:grp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3/23/2010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A16D-FACD-4BC4-A9F8-3E24E3E116CA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MLA Annual Meeting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6"/>
          <p:cNvGrpSpPr/>
          <p:nvPr/>
        </p:nvGrpSpPr>
        <p:grpSpPr>
          <a:xfrm>
            <a:off x="1828800" y="914400"/>
            <a:ext cx="5486400" cy="5406608"/>
            <a:chOff x="1828800" y="914400"/>
            <a:chExt cx="5486400" cy="5406608"/>
          </a:xfrm>
        </p:grpSpPr>
        <p:sp>
          <p:nvSpPr>
            <p:cNvPr id="3" name="Rectangle 2"/>
            <p:cNvSpPr/>
            <p:nvPr/>
          </p:nvSpPr>
          <p:spPr bwMode="auto">
            <a:xfrm>
              <a:off x="1828800" y="914400"/>
              <a:ext cx="5486400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8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rPr>
                <a:t>Contributors  </a:t>
              </a:r>
              <a:r>
                <a:rPr lang="en-US" sz="700" dirty="0" smtClean="0">
                  <a:solidFill>
                    <a:srgbClr val="0043C8"/>
                  </a:solidFill>
                  <a:latin typeface="Arial" pitchFamily="34" charset="0"/>
                  <a:cs typeface="Arial" pitchFamily="34" charset="0"/>
                </a:rPr>
                <a:t>[hide]</a:t>
              </a:r>
              <a:endParaRPr lang="en-US" sz="700" dirty="0">
                <a:solidFill>
                  <a:srgbClr val="0043C8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4" name="Straight Connector 3"/>
            <p:cNvCxnSpPr/>
            <p:nvPr/>
          </p:nvCxnSpPr>
          <p:spPr bwMode="auto">
            <a:xfrm>
              <a:off x="1874838" y="1143000"/>
              <a:ext cx="5394325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Rectangle 4"/>
            <p:cNvSpPr/>
            <p:nvPr/>
          </p:nvSpPr>
          <p:spPr bwMode="auto">
            <a:xfrm>
              <a:off x="1828800" y="914400"/>
              <a:ext cx="5486400" cy="5406608"/>
            </a:xfrm>
            <a:prstGeom prst="rect">
              <a:avLst/>
            </a:prstGeom>
            <a:noFill/>
            <a:ln w="31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marL="342900" indent="-342900">
                <a:spcBef>
                  <a:spcPts val="0"/>
                </a:spcBef>
                <a:spcAft>
                  <a:spcPts val="1200"/>
                </a:spcAft>
                <a:tabLst>
                  <a:tab pos="91440" algn="l"/>
                </a:tabLst>
                <a:defRPr/>
              </a:pPr>
              <a:endParaRPr lang="en-US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r>
                <a:rPr lang="en-US" sz="7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*</a:t>
              </a:r>
              <a:endParaRPr lang="en-US" sz="7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1828800" y="914400"/>
            <a:ext cx="5486400" cy="620683"/>
            <a:chOff x="1828800" y="914400"/>
            <a:chExt cx="5486400" cy="620683"/>
          </a:xfrm>
        </p:grpSpPr>
        <p:sp>
          <p:nvSpPr>
            <p:cNvPr id="7" name="TextBox 1"/>
            <p:cNvSpPr txBox="1">
              <a:spLocks noChangeArrowheads="1"/>
            </p:cNvSpPr>
            <p:nvPr/>
          </p:nvSpPr>
          <p:spPr bwMode="auto">
            <a:xfrm>
              <a:off x="1828800" y="914400"/>
              <a:ext cx="5486400" cy="6206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274320" rIns="457200">
              <a:spAutoFit/>
            </a:bodyPr>
            <a:lstStyle/>
            <a:p>
              <a:pPr>
                <a:spcAft>
                  <a:spcPts val="1200"/>
                </a:spcAft>
              </a:pPr>
              <a:r>
                <a:rPr lang="en-US" sz="700" b="1" dirty="0"/>
                <a:t> </a:t>
              </a:r>
              <a:endParaRPr lang="en-US" sz="700" dirty="0" smtClean="0"/>
            </a:p>
            <a:p>
              <a:pPr>
                <a:spcAft>
                  <a:spcPts val="400"/>
                </a:spcAft>
              </a:pPr>
              <a:r>
                <a:rPr lang="en-US" sz="700" dirty="0" err="1" smtClean="0"/>
                <a:t>Andie</a:t>
              </a:r>
              <a:r>
                <a:rPr lang="en-US" sz="700" dirty="0" smtClean="0"/>
                <a:t> </a:t>
              </a:r>
              <a:r>
                <a:rPr lang="en-US" sz="700" dirty="0" err="1" smtClean="0"/>
                <a:t>McKaie</a:t>
              </a:r>
              <a:r>
                <a:rPr lang="en-US" sz="700" dirty="0" smtClean="0"/>
                <a:t> (1973-).  Producer/</a:t>
              </a:r>
              <a:r>
                <a:rPr lang="en-US" sz="700" dirty="0" err="1" smtClean="0"/>
                <a:t>Reissuer</a:t>
              </a:r>
              <a:endParaRPr lang="en-US" sz="700" dirty="0" smtClean="0"/>
            </a:p>
            <a:p>
              <a:pPr>
                <a:spcAft>
                  <a:spcPts val="400"/>
                </a:spcAft>
              </a:pPr>
              <a:r>
                <a:rPr lang="en-US" sz="700" dirty="0" smtClean="0"/>
                <a:t>Ron O’Brien (1940-2008).  Producer. </a:t>
              </a:r>
            </a:p>
          </p:txBody>
        </p:sp>
        <p:sp>
          <p:nvSpPr>
            <p:cNvPr id="8" name="TextBox 1"/>
            <p:cNvSpPr txBox="1">
              <a:spLocks noChangeArrowheads="1"/>
            </p:cNvSpPr>
            <p:nvPr/>
          </p:nvSpPr>
          <p:spPr bwMode="auto">
            <a:xfrm>
              <a:off x="1828800" y="914400"/>
              <a:ext cx="457200" cy="6206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228600" indent="-228600">
                <a:spcAft>
                  <a:spcPts val="1200"/>
                </a:spcAft>
                <a:tabLst>
                  <a:tab pos="228600" algn="r"/>
                  <a:tab pos="1374775" algn="r"/>
                  <a:tab pos="1427163" algn="l"/>
                  <a:tab pos="5295900" algn="r"/>
                </a:tabLst>
              </a:pPr>
              <a:r>
                <a:rPr lang="en-US" sz="700" b="1" dirty="0"/>
                <a:t> </a:t>
              </a:r>
            </a:p>
            <a:p>
              <a:pPr marL="228600" indent="-228600">
                <a:spcAft>
                  <a:spcPts val="400"/>
                </a:spcAft>
                <a:buFont typeface="Calibri" pitchFamily="34" charset="0"/>
                <a:buAutoNum type="arabicPeriod"/>
                <a:tabLst>
                  <a:tab pos="228600" algn="r"/>
                  <a:tab pos="1374775" algn="r"/>
                  <a:tab pos="1427163" algn="l"/>
                  <a:tab pos="5295900" algn="r"/>
                </a:tabLst>
              </a:pPr>
              <a:r>
                <a:rPr lang="pt-BR" sz="700" dirty="0"/>
                <a:t> </a:t>
              </a:r>
            </a:p>
            <a:p>
              <a:pPr marL="228600" indent="-228600">
                <a:spcAft>
                  <a:spcPts val="400"/>
                </a:spcAft>
                <a:buFont typeface="Calibri" pitchFamily="34" charset="0"/>
                <a:buAutoNum type="arabicPeriod"/>
                <a:tabLst>
                  <a:tab pos="228600" algn="r"/>
                  <a:tab pos="1374775" algn="r"/>
                  <a:tab pos="1427163" algn="l"/>
                  <a:tab pos="5295900" algn="r"/>
                </a:tabLst>
              </a:pPr>
              <a:r>
                <a:rPr lang="pt-BR" sz="700" dirty="0" smtClean="0"/>
                <a:t> </a:t>
              </a:r>
            </a:p>
          </p:txBody>
        </p:sp>
        <p:sp>
          <p:nvSpPr>
            <p:cNvPr id="9" name="TextBox 1"/>
            <p:cNvSpPr txBox="1">
              <a:spLocks noChangeArrowheads="1"/>
            </p:cNvSpPr>
            <p:nvPr/>
          </p:nvSpPr>
          <p:spPr bwMode="auto">
            <a:xfrm>
              <a:off x="5482683" y="914400"/>
              <a:ext cx="1832517" cy="6206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r">
                <a:spcAft>
                  <a:spcPts val="1200"/>
                </a:spcAft>
                <a:tabLst>
                  <a:tab pos="1374775" algn="r"/>
                  <a:tab pos="1427163" algn="l"/>
                  <a:tab pos="5295900" algn="r"/>
                </a:tabLst>
              </a:pPr>
              <a:r>
                <a:rPr lang="en-US" sz="700" b="1" dirty="0"/>
                <a:t> </a:t>
              </a:r>
            </a:p>
            <a:p>
              <a:pPr algn="r">
                <a:spcAft>
                  <a:spcPts val="400"/>
                </a:spcAft>
                <a:tabLst>
                  <a:tab pos="1374775" algn="r"/>
                  <a:tab pos="1427163" algn="l"/>
                  <a:tab pos="5295900" algn="r"/>
                </a:tabLst>
              </a:pPr>
              <a:r>
                <a:rPr lang="pt-BR" sz="700" dirty="0" smtClean="0">
                  <a:solidFill>
                    <a:srgbClr val="0043C8"/>
                  </a:solidFill>
                </a:rPr>
                <a:t>[edit contribution] [remove]</a:t>
              </a:r>
            </a:p>
            <a:p>
              <a:pPr algn="r">
                <a:spcAft>
                  <a:spcPts val="400"/>
                </a:spcAft>
                <a:tabLst>
                  <a:tab pos="1374775" algn="r"/>
                  <a:tab pos="1427163" algn="l"/>
                  <a:tab pos="5295900" algn="r"/>
                </a:tabLst>
              </a:pPr>
              <a:r>
                <a:rPr lang="pt-BR" sz="700" dirty="0" smtClean="0">
                  <a:solidFill>
                    <a:srgbClr val="0043C8"/>
                  </a:solidFill>
                </a:rPr>
                <a:t>[edit contribution] [remove]</a:t>
              </a:r>
            </a:p>
          </p:txBody>
        </p:sp>
      </p:grpSp>
      <p:grpSp>
        <p:nvGrpSpPr>
          <p:cNvPr id="10" name="Group 6"/>
          <p:cNvGrpSpPr/>
          <p:nvPr/>
        </p:nvGrpSpPr>
        <p:grpSpPr>
          <a:xfrm>
            <a:off x="2057400" y="1592553"/>
            <a:ext cx="5029200" cy="437459"/>
            <a:chOff x="2057400" y="899851"/>
            <a:chExt cx="5029200" cy="437459"/>
          </a:xfrm>
        </p:grpSpPr>
        <p:sp>
          <p:nvSpPr>
            <p:cNvPr id="11" name="TextBox 10"/>
            <p:cNvSpPr txBox="1"/>
            <p:nvPr/>
          </p:nvSpPr>
          <p:spPr bwMode="auto">
            <a:xfrm>
              <a:off x="2057400" y="1200150"/>
              <a:ext cx="5029200" cy="137160"/>
            </a:xfrm>
            <a:prstGeom prst="rect">
              <a:avLst/>
            </a:prstGeom>
            <a:solidFill>
              <a:schemeClr val="bg1"/>
            </a:solidFill>
            <a:ln w="3175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914400" tIns="9144" rIns="0" bIns="9144" rtlCol="0" anchor="ctr" anchorCtr="0">
              <a:noAutofit/>
            </a:bodyPr>
            <a:lstStyle/>
            <a:p>
              <a:pPr algn="r"/>
              <a:r>
                <a:rPr lang="en-US" sz="700" dirty="0" smtClean="0">
                  <a:solidFill>
                    <a:srgbClr val="0043C8"/>
                  </a:solidFill>
                  <a:latin typeface="Arial" pitchFamily="34" charset="0"/>
                  <a:cs typeface="Arial" pitchFamily="34" charset="0"/>
                </a:rPr>
                <a:t>[create new] [new search] [search]</a:t>
              </a:r>
              <a:endParaRPr lang="en-US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 bwMode="auto">
            <a:xfrm>
              <a:off x="2971800" y="1055370"/>
              <a:ext cx="4114800" cy="13716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45720" tIns="9144" rIns="45720" bIns="9144" rtlCol="0" anchor="ctr" anchorCtr="0">
              <a:noAutofit/>
            </a:bodyPr>
            <a:lstStyle/>
            <a:p>
              <a:r>
                <a:rPr lang="en-US" sz="700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Preeno</a:t>
              </a:r>
              <a:r>
                <a:rPr lang="en-US" sz="7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, Max</a:t>
              </a:r>
              <a:endParaRPr lang="en-US" sz="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 bwMode="auto">
            <a:xfrm>
              <a:off x="2057400" y="1055370"/>
              <a:ext cx="914400" cy="13716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45720" tIns="9144" rIns="27432" bIns="9144" rtlCol="0" anchor="ctr" anchorCtr="0">
              <a:noAutofit/>
            </a:bodyPr>
            <a:lstStyle/>
            <a:p>
              <a:pPr algn="r"/>
              <a:r>
                <a:rPr lang="en-US" sz="7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Name:</a:t>
              </a:r>
              <a:endParaRPr lang="en-US" sz="7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 bwMode="auto">
            <a:xfrm>
              <a:off x="2057400" y="899851"/>
              <a:ext cx="5029200" cy="137160"/>
            </a:xfrm>
            <a:prstGeom prst="rect">
              <a:avLst/>
            </a:prstGeom>
            <a:solidFill>
              <a:schemeClr val="bg1"/>
            </a:solidFill>
            <a:ln w="3175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914400" tIns="9144" rIns="45720" bIns="9144" rtlCol="0" anchor="ctr" anchorCtr="0">
              <a:noAutofit/>
            </a:bodyPr>
            <a:lstStyle/>
            <a:p>
              <a:r>
                <a:rPr lang="en-US" sz="700" dirty="0" smtClean="0">
                  <a:solidFill>
                    <a:srgbClr val="0043C8"/>
                  </a:solidFill>
                  <a:latin typeface="Arial" pitchFamily="34" charset="0"/>
                  <a:cs typeface="Arial" pitchFamily="34" charset="0"/>
                </a:rPr>
                <a:t>[link] [link] [link] [link] [link]</a:t>
              </a:r>
              <a:endParaRPr lang="en-US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3/23/2010</a:t>
            </a:r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A16D-FACD-4BC4-A9F8-3E24E3E116CA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MLA Annual Meeting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"/>
          <p:cNvGrpSpPr/>
          <p:nvPr/>
        </p:nvGrpSpPr>
        <p:grpSpPr>
          <a:xfrm>
            <a:off x="1828800" y="914400"/>
            <a:ext cx="5486400" cy="5565626"/>
            <a:chOff x="1828800" y="914400"/>
            <a:chExt cx="5486400" cy="5565626"/>
          </a:xfrm>
        </p:grpSpPr>
        <p:grpSp>
          <p:nvGrpSpPr>
            <p:cNvPr id="6" name="Group 66"/>
            <p:cNvGrpSpPr/>
            <p:nvPr/>
          </p:nvGrpSpPr>
          <p:grpSpPr>
            <a:xfrm>
              <a:off x="1828800" y="914400"/>
              <a:ext cx="5486400" cy="5565626"/>
              <a:chOff x="1828800" y="914400"/>
              <a:chExt cx="5486400" cy="5565626"/>
            </a:xfrm>
          </p:grpSpPr>
          <p:sp>
            <p:nvSpPr>
              <p:cNvPr id="3" name="Rectangle 2"/>
              <p:cNvSpPr/>
              <p:nvPr/>
            </p:nvSpPr>
            <p:spPr bwMode="auto">
              <a:xfrm>
                <a:off x="1828800" y="914400"/>
                <a:ext cx="5486400" cy="2286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r>
                  <a:rPr lang="en-US" sz="8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Contributors  </a:t>
                </a:r>
                <a:r>
                  <a:rPr lang="en-US" sz="700" dirty="0" smtClean="0">
                    <a:solidFill>
                      <a:srgbClr val="0043C8"/>
                    </a:solidFill>
                    <a:latin typeface="Arial" pitchFamily="34" charset="0"/>
                    <a:cs typeface="Arial" pitchFamily="34" charset="0"/>
                  </a:rPr>
                  <a:t>[hide]</a:t>
                </a:r>
                <a:endParaRPr lang="en-US" sz="700" dirty="0">
                  <a:solidFill>
                    <a:srgbClr val="0043C8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4" name="Straight Connector 3"/>
              <p:cNvCxnSpPr/>
              <p:nvPr/>
            </p:nvCxnSpPr>
            <p:spPr bwMode="auto">
              <a:xfrm>
                <a:off x="1874838" y="1143000"/>
                <a:ext cx="5394325" cy="0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" name="Rectangle 4"/>
              <p:cNvSpPr/>
              <p:nvPr/>
            </p:nvSpPr>
            <p:spPr bwMode="auto">
              <a:xfrm>
                <a:off x="1828800" y="914400"/>
                <a:ext cx="5486400" cy="5565626"/>
              </a:xfrm>
              <a:prstGeom prst="rect">
                <a:avLst/>
              </a:prstGeom>
              <a:noFill/>
              <a:ln w="3175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>
                <a:spAutoFit/>
              </a:bodyPr>
              <a:lstStyle/>
              <a:p>
                <a:pPr marL="342900" indent="-342900">
                  <a:spcBef>
                    <a:spcPts val="0"/>
                  </a:spcBef>
                  <a:spcAft>
                    <a:spcPts val="1200"/>
                  </a:spcAft>
                  <a:tabLst>
                    <a:tab pos="91440" algn="l"/>
                  </a:tabLst>
                  <a:defRPr/>
                </a:pPr>
                <a:endParaRPr lang="en-US" sz="8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342900" indent="-342900">
                  <a:spcBef>
                    <a:spcPts val="0"/>
                  </a:spcBef>
                  <a:spcAft>
                    <a:spcPts val="400"/>
                  </a:spcAft>
                  <a:tabLst>
                    <a:tab pos="91440" algn="l"/>
                  </a:tabLst>
                  <a:defRPr/>
                </a:pPr>
                <a:endParaRPr lang="en-US" sz="7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342900" indent="-342900">
                  <a:spcBef>
                    <a:spcPts val="0"/>
                  </a:spcBef>
                  <a:spcAft>
                    <a:spcPts val="400"/>
                  </a:spcAft>
                  <a:tabLst>
                    <a:tab pos="91440" algn="l"/>
                  </a:tabLst>
                  <a:defRPr/>
                </a:pPr>
                <a:endParaRPr lang="en-US" sz="7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342900" indent="-342900">
                  <a:spcBef>
                    <a:spcPts val="0"/>
                  </a:spcBef>
                  <a:spcAft>
                    <a:spcPts val="400"/>
                  </a:spcAft>
                  <a:tabLst>
                    <a:tab pos="91440" algn="l"/>
                  </a:tabLst>
                  <a:defRPr/>
                </a:pPr>
                <a:endParaRPr lang="en-US" sz="7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342900" indent="-342900">
                  <a:spcBef>
                    <a:spcPts val="0"/>
                  </a:spcBef>
                  <a:spcAft>
                    <a:spcPts val="400"/>
                  </a:spcAft>
                  <a:tabLst>
                    <a:tab pos="91440" algn="l"/>
                  </a:tabLst>
                  <a:defRPr/>
                </a:pPr>
                <a:endParaRPr lang="en-US" sz="7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342900" indent="-342900">
                  <a:spcBef>
                    <a:spcPts val="0"/>
                  </a:spcBef>
                  <a:spcAft>
                    <a:spcPts val="400"/>
                  </a:spcAft>
                  <a:tabLst>
                    <a:tab pos="91440" algn="l"/>
                  </a:tabLst>
                  <a:defRPr/>
                </a:pPr>
                <a:endParaRPr lang="en-US" sz="7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342900" indent="-342900">
                  <a:spcBef>
                    <a:spcPts val="0"/>
                  </a:spcBef>
                  <a:spcAft>
                    <a:spcPts val="400"/>
                  </a:spcAft>
                  <a:tabLst>
                    <a:tab pos="91440" algn="l"/>
                  </a:tabLst>
                  <a:defRPr/>
                </a:pPr>
                <a:endParaRPr lang="en-US" sz="7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342900" indent="-342900">
                  <a:spcBef>
                    <a:spcPts val="0"/>
                  </a:spcBef>
                  <a:spcAft>
                    <a:spcPts val="400"/>
                  </a:spcAft>
                  <a:tabLst>
                    <a:tab pos="91440" algn="l"/>
                  </a:tabLst>
                  <a:defRPr/>
                </a:pPr>
                <a:endParaRPr lang="en-US" sz="7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342900" indent="-342900">
                  <a:spcBef>
                    <a:spcPts val="0"/>
                  </a:spcBef>
                  <a:spcAft>
                    <a:spcPts val="400"/>
                  </a:spcAft>
                  <a:tabLst>
                    <a:tab pos="91440" algn="l"/>
                  </a:tabLst>
                  <a:defRPr/>
                </a:pPr>
                <a:endParaRPr lang="en-US" sz="7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342900" indent="-342900">
                  <a:spcBef>
                    <a:spcPts val="0"/>
                  </a:spcBef>
                  <a:spcAft>
                    <a:spcPts val="400"/>
                  </a:spcAft>
                  <a:tabLst>
                    <a:tab pos="91440" algn="l"/>
                  </a:tabLst>
                  <a:defRPr/>
                </a:pPr>
                <a:endParaRPr lang="en-US" sz="7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342900" indent="-342900">
                  <a:spcBef>
                    <a:spcPts val="0"/>
                  </a:spcBef>
                  <a:spcAft>
                    <a:spcPts val="400"/>
                  </a:spcAft>
                  <a:tabLst>
                    <a:tab pos="91440" algn="l"/>
                  </a:tabLst>
                  <a:defRPr/>
                </a:pPr>
                <a:endParaRPr lang="en-US" sz="7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342900" indent="-342900">
                  <a:spcBef>
                    <a:spcPts val="0"/>
                  </a:spcBef>
                  <a:spcAft>
                    <a:spcPts val="400"/>
                  </a:spcAft>
                  <a:tabLst>
                    <a:tab pos="91440" algn="l"/>
                  </a:tabLst>
                  <a:defRPr/>
                </a:pPr>
                <a:endParaRPr lang="en-US" sz="7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342900" indent="-342900">
                  <a:spcBef>
                    <a:spcPts val="0"/>
                  </a:spcBef>
                  <a:spcAft>
                    <a:spcPts val="400"/>
                  </a:spcAft>
                  <a:tabLst>
                    <a:tab pos="91440" algn="l"/>
                  </a:tabLst>
                  <a:defRPr/>
                </a:pPr>
                <a:endParaRPr lang="en-US" sz="7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342900" indent="-342900">
                  <a:spcBef>
                    <a:spcPts val="0"/>
                  </a:spcBef>
                  <a:spcAft>
                    <a:spcPts val="400"/>
                  </a:spcAft>
                  <a:tabLst>
                    <a:tab pos="91440" algn="l"/>
                  </a:tabLst>
                  <a:defRPr/>
                </a:pPr>
                <a:endParaRPr lang="en-US" sz="7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342900" indent="-342900">
                  <a:spcBef>
                    <a:spcPts val="0"/>
                  </a:spcBef>
                  <a:spcAft>
                    <a:spcPts val="400"/>
                  </a:spcAft>
                  <a:tabLst>
                    <a:tab pos="91440" algn="l"/>
                  </a:tabLst>
                  <a:defRPr/>
                </a:pPr>
                <a:endParaRPr lang="en-US" sz="7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342900" indent="-342900">
                  <a:spcBef>
                    <a:spcPts val="0"/>
                  </a:spcBef>
                  <a:spcAft>
                    <a:spcPts val="400"/>
                  </a:spcAft>
                  <a:tabLst>
                    <a:tab pos="91440" algn="l"/>
                  </a:tabLst>
                  <a:defRPr/>
                </a:pPr>
                <a:endParaRPr lang="en-US" sz="7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342900" indent="-342900">
                  <a:spcBef>
                    <a:spcPts val="0"/>
                  </a:spcBef>
                  <a:spcAft>
                    <a:spcPts val="400"/>
                  </a:spcAft>
                  <a:tabLst>
                    <a:tab pos="91440" algn="l"/>
                  </a:tabLst>
                  <a:defRPr/>
                </a:pPr>
                <a:endParaRPr lang="en-US" sz="7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342900" indent="-342900">
                  <a:spcBef>
                    <a:spcPts val="0"/>
                  </a:spcBef>
                  <a:spcAft>
                    <a:spcPts val="400"/>
                  </a:spcAft>
                  <a:tabLst>
                    <a:tab pos="91440" algn="l"/>
                  </a:tabLst>
                  <a:defRPr/>
                </a:pPr>
                <a:endParaRPr lang="en-US" sz="7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342900" indent="-342900">
                  <a:spcBef>
                    <a:spcPts val="0"/>
                  </a:spcBef>
                  <a:spcAft>
                    <a:spcPts val="400"/>
                  </a:spcAft>
                  <a:tabLst>
                    <a:tab pos="91440" algn="l"/>
                  </a:tabLst>
                  <a:defRPr/>
                </a:pPr>
                <a:endParaRPr lang="en-US" sz="7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342900" indent="-342900">
                  <a:spcBef>
                    <a:spcPts val="0"/>
                  </a:spcBef>
                  <a:spcAft>
                    <a:spcPts val="400"/>
                  </a:spcAft>
                  <a:tabLst>
                    <a:tab pos="91440" algn="l"/>
                  </a:tabLst>
                  <a:defRPr/>
                </a:pPr>
                <a:endParaRPr lang="en-US" sz="7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342900" indent="-342900">
                  <a:spcBef>
                    <a:spcPts val="0"/>
                  </a:spcBef>
                  <a:spcAft>
                    <a:spcPts val="400"/>
                  </a:spcAft>
                  <a:tabLst>
                    <a:tab pos="91440" algn="l"/>
                  </a:tabLst>
                  <a:defRPr/>
                </a:pPr>
                <a:endParaRPr lang="en-US" sz="7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342900" indent="-342900">
                  <a:spcBef>
                    <a:spcPts val="0"/>
                  </a:spcBef>
                  <a:spcAft>
                    <a:spcPts val="400"/>
                  </a:spcAft>
                  <a:tabLst>
                    <a:tab pos="91440" algn="l"/>
                  </a:tabLst>
                  <a:defRPr/>
                </a:pPr>
                <a:endParaRPr lang="en-US" sz="7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342900" indent="-342900">
                  <a:spcBef>
                    <a:spcPts val="0"/>
                  </a:spcBef>
                  <a:spcAft>
                    <a:spcPts val="400"/>
                  </a:spcAft>
                  <a:tabLst>
                    <a:tab pos="91440" algn="l"/>
                  </a:tabLst>
                  <a:defRPr/>
                </a:pPr>
                <a:endParaRPr lang="en-US" sz="7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342900" indent="-342900">
                  <a:spcBef>
                    <a:spcPts val="0"/>
                  </a:spcBef>
                  <a:spcAft>
                    <a:spcPts val="400"/>
                  </a:spcAft>
                  <a:tabLst>
                    <a:tab pos="91440" algn="l"/>
                  </a:tabLst>
                  <a:defRPr/>
                </a:pPr>
                <a:endParaRPr lang="en-US" sz="7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342900" indent="-342900">
                  <a:spcBef>
                    <a:spcPts val="0"/>
                  </a:spcBef>
                  <a:spcAft>
                    <a:spcPts val="400"/>
                  </a:spcAft>
                  <a:tabLst>
                    <a:tab pos="91440" algn="l"/>
                  </a:tabLst>
                  <a:defRPr/>
                </a:pPr>
                <a:endParaRPr lang="en-US" sz="7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342900" indent="-342900">
                  <a:spcBef>
                    <a:spcPts val="0"/>
                  </a:spcBef>
                  <a:spcAft>
                    <a:spcPts val="400"/>
                  </a:spcAft>
                  <a:tabLst>
                    <a:tab pos="91440" algn="l"/>
                  </a:tabLst>
                  <a:defRPr/>
                </a:pPr>
                <a:endParaRPr lang="en-US" sz="7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342900" indent="-342900">
                  <a:spcBef>
                    <a:spcPts val="0"/>
                  </a:spcBef>
                  <a:spcAft>
                    <a:spcPts val="400"/>
                  </a:spcAft>
                  <a:tabLst>
                    <a:tab pos="91440" algn="l"/>
                  </a:tabLst>
                  <a:defRPr/>
                </a:pPr>
                <a:endParaRPr lang="en-US" sz="7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342900" indent="-342900">
                  <a:spcBef>
                    <a:spcPts val="0"/>
                  </a:spcBef>
                  <a:spcAft>
                    <a:spcPts val="400"/>
                  </a:spcAft>
                  <a:tabLst>
                    <a:tab pos="91440" algn="l"/>
                  </a:tabLst>
                  <a:defRPr/>
                </a:pPr>
                <a:endParaRPr lang="en-US" sz="7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342900" indent="-342900">
                  <a:spcBef>
                    <a:spcPts val="0"/>
                  </a:spcBef>
                  <a:spcAft>
                    <a:spcPts val="400"/>
                  </a:spcAft>
                  <a:tabLst>
                    <a:tab pos="91440" algn="l"/>
                  </a:tabLst>
                  <a:defRPr/>
                </a:pPr>
                <a:endParaRPr lang="en-US" sz="7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342900" indent="-342900">
                  <a:spcBef>
                    <a:spcPts val="0"/>
                  </a:spcBef>
                  <a:spcAft>
                    <a:spcPts val="400"/>
                  </a:spcAft>
                  <a:tabLst>
                    <a:tab pos="91440" algn="l"/>
                  </a:tabLst>
                  <a:defRPr/>
                </a:pPr>
                <a:endParaRPr lang="en-US" sz="7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342900" indent="-342900">
                  <a:spcBef>
                    <a:spcPts val="0"/>
                  </a:spcBef>
                  <a:spcAft>
                    <a:spcPts val="400"/>
                  </a:spcAft>
                  <a:tabLst>
                    <a:tab pos="91440" algn="l"/>
                  </a:tabLst>
                  <a:defRPr/>
                </a:pPr>
                <a:endParaRPr lang="en-US" sz="7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342900" indent="-342900">
                  <a:spcBef>
                    <a:spcPts val="0"/>
                  </a:spcBef>
                  <a:spcAft>
                    <a:spcPts val="400"/>
                  </a:spcAft>
                  <a:tabLst>
                    <a:tab pos="91440" algn="l"/>
                  </a:tabLst>
                  <a:defRPr/>
                </a:pPr>
                <a:endParaRPr lang="en-US" sz="7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342900" indent="-342900">
                  <a:spcBef>
                    <a:spcPts val="0"/>
                  </a:spcBef>
                  <a:spcAft>
                    <a:spcPts val="400"/>
                  </a:spcAft>
                  <a:tabLst>
                    <a:tab pos="91440" algn="l"/>
                  </a:tabLst>
                  <a:defRPr/>
                </a:pPr>
                <a:endParaRPr lang="en-US" sz="7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342900" indent="-342900">
                  <a:spcBef>
                    <a:spcPts val="0"/>
                  </a:spcBef>
                  <a:spcAft>
                    <a:spcPts val="400"/>
                  </a:spcAft>
                  <a:tabLst>
                    <a:tab pos="91440" algn="l"/>
                  </a:tabLst>
                  <a:defRPr/>
                </a:pPr>
                <a:r>
                  <a:rPr lang="en-US" sz="700" b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*</a:t>
                </a:r>
              </a:p>
            </p:txBody>
          </p:sp>
        </p:grpSp>
        <p:sp>
          <p:nvSpPr>
            <p:cNvPr id="7" name="TextBox 1"/>
            <p:cNvSpPr txBox="1">
              <a:spLocks noChangeArrowheads="1"/>
            </p:cNvSpPr>
            <p:nvPr/>
          </p:nvSpPr>
          <p:spPr bwMode="auto">
            <a:xfrm>
              <a:off x="1828800" y="914400"/>
              <a:ext cx="548640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274320" rIns="457200">
              <a:spAutoFit/>
            </a:bodyPr>
            <a:lstStyle/>
            <a:p>
              <a:pPr>
                <a:spcAft>
                  <a:spcPts val="1200"/>
                </a:spcAft>
              </a:pPr>
              <a:r>
                <a:rPr lang="en-US" sz="700" b="1" dirty="0"/>
                <a:t> </a:t>
              </a:r>
              <a:endParaRPr lang="en-US" sz="700" dirty="0" smtClean="0"/>
            </a:p>
            <a:p>
              <a:pPr>
                <a:spcAft>
                  <a:spcPts val="400"/>
                </a:spcAft>
              </a:pPr>
              <a:r>
                <a:rPr lang="en-US" sz="700" dirty="0" smtClean="0">
                  <a:solidFill>
                    <a:srgbClr val="0043C8"/>
                  </a:solidFill>
                </a:rPr>
                <a:t>[add contributor]</a:t>
              </a:r>
            </a:p>
          </p:txBody>
        </p:sp>
        <p:sp>
          <p:nvSpPr>
            <p:cNvPr id="8" name="TextBox 1"/>
            <p:cNvSpPr txBox="1">
              <a:spLocks noChangeArrowheads="1"/>
            </p:cNvSpPr>
            <p:nvPr/>
          </p:nvSpPr>
          <p:spPr bwMode="auto">
            <a:xfrm>
              <a:off x="1828800" y="914400"/>
              <a:ext cx="45720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228600" indent="-228600">
                <a:spcAft>
                  <a:spcPts val="1200"/>
                </a:spcAft>
                <a:tabLst>
                  <a:tab pos="228600" algn="r"/>
                  <a:tab pos="1374775" algn="r"/>
                  <a:tab pos="1427163" algn="l"/>
                  <a:tab pos="5295900" algn="r"/>
                </a:tabLst>
              </a:pPr>
              <a:r>
                <a:rPr lang="en-US" sz="700" b="1" dirty="0"/>
                <a:t> </a:t>
              </a:r>
            </a:p>
            <a:p>
              <a:pPr marL="228600" indent="-228600">
                <a:spcAft>
                  <a:spcPts val="400"/>
                </a:spcAft>
                <a:buFont typeface="Calibri" pitchFamily="34" charset="0"/>
                <a:buAutoNum type="arabicPeriod"/>
                <a:tabLst>
                  <a:tab pos="228600" algn="r"/>
                  <a:tab pos="1374775" algn="r"/>
                  <a:tab pos="1427163" algn="l"/>
                  <a:tab pos="5295900" algn="r"/>
                </a:tabLst>
              </a:pPr>
              <a:endParaRPr lang="pt-BR" sz="700" dirty="0"/>
            </a:p>
          </p:txBody>
        </p:sp>
        <p:sp>
          <p:nvSpPr>
            <p:cNvPr id="9" name="TextBox 1"/>
            <p:cNvSpPr txBox="1">
              <a:spLocks noChangeArrowheads="1"/>
            </p:cNvSpPr>
            <p:nvPr/>
          </p:nvSpPr>
          <p:spPr bwMode="auto">
            <a:xfrm>
              <a:off x="6400800" y="914400"/>
              <a:ext cx="91440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Aft>
                  <a:spcPts val="1200"/>
                </a:spcAft>
                <a:tabLst>
                  <a:tab pos="1374775" algn="r"/>
                  <a:tab pos="1427163" algn="l"/>
                  <a:tab pos="5295900" algn="r"/>
                </a:tabLst>
              </a:pPr>
              <a:r>
                <a:rPr lang="en-US" sz="700" b="1" dirty="0"/>
                <a:t> </a:t>
              </a:r>
            </a:p>
            <a:p>
              <a:pPr algn="r">
                <a:spcAft>
                  <a:spcPts val="400"/>
                </a:spcAft>
                <a:tabLst>
                  <a:tab pos="1374775" algn="r"/>
                  <a:tab pos="1427163" algn="l"/>
                  <a:tab pos="5295900" algn="r"/>
                </a:tabLst>
              </a:pPr>
              <a:r>
                <a:rPr lang="pt-BR" sz="700" dirty="0" smtClean="0">
                  <a:solidFill>
                    <a:srgbClr val="0043C8"/>
                  </a:solidFill>
                </a:rPr>
                <a:t> </a:t>
              </a:r>
            </a:p>
          </p:txBody>
        </p:sp>
      </p:grpSp>
      <p:grpSp>
        <p:nvGrpSpPr>
          <p:cNvPr id="10" name="Group 12"/>
          <p:cNvGrpSpPr>
            <a:grpSpLocks/>
          </p:cNvGrpSpPr>
          <p:nvPr/>
        </p:nvGrpSpPr>
        <p:grpSpPr bwMode="auto">
          <a:xfrm>
            <a:off x="1920240" y="1829815"/>
            <a:ext cx="5303520" cy="461665"/>
            <a:chOff x="1828800" y="914400"/>
            <a:chExt cx="5486400" cy="461990"/>
          </a:xfrm>
        </p:grpSpPr>
        <p:grpSp>
          <p:nvGrpSpPr>
            <p:cNvPr id="11" name="Group 8"/>
            <p:cNvGrpSpPr>
              <a:grpSpLocks/>
            </p:cNvGrpSpPr>
            <p:nvPr/>
          </p:nvGrpSpPr>
          <p:grpSpPr bwMode="auto">
            <a:xfrm>
              <a:off x="1828800" y="914400"/>
              <a:ext cx="5486400" cy="461990"/>
              <a:chOff x="1828800" y="914400"/>
              <a:chExt cx="5486400" cy="461990"/>
            </a:xfrm>
          </p:grpSpPr>
          <p:grpSp>
            <p:nvGrpSpPr>
              <p:cNvPr id="12" name="Group 5"/>
              <p:cNvGrpSpPr>
                <a:grpSpLocks/>
              </p:cNvGrpSpPr>
              <p:nvPr/>
            </p:nvGrpSpPr>
            <p:grpSpPr bwMode="auto">
              <a:xfrm>
                <a:off x="1828800" y="914400"/>
                <a:ext cx="5486400" cy="228761"/>
                <a:chOff x="1828800" y="3339334"/>
                <a:chExt cx="5486400" cy="228761"/>
              </a:xfrm>
            </p:grpSpPr>
            <p:sp>
              <p:nvSpPr>
                <p:cNvPr id="23" name="Rectangle 2"/>
                <p:cNvSpPr/>
                <p:nvPr/>
              </p:nvSpPr>
              <p:spPr bwMode="auto">
                <a:xfrm>
                  <a:off x="1828800" y="3339334"/>
                  <a:ext cx="5486400" cy="228761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>
                    <a:defRPr/>
                  </a:pPr>
                  <a:r>
                    <a:rPr lang="en-US" sz="800" b="1" dirty="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rPr>
                    <a:t>Variations </a:t>
                  </a:r>
                  <a:r>
                    <a:rPr lang="en-US" sz="800" b="1" dirty="0" smtClean="0">
                      <a:solidFill>
                        <a:schemeClr val="bg1">
                          <a:lumMod val="50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(1)</a:t>
                  </a:r>
                  <a:endParaRPr lang="en-US" sz="800" dirty="0">
                    <a:solidFill>
                      <a:schemeClr val="bg1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4" name="Rectangle 3"/>
                <p:cNvSpPr/>
                <p:nvPr/>
              </p:nvSpPr>
              <p:spPr bwMode="auto">
                <a:xfrm>
                  <a:off x="5943600" y="3339334"/>
                  <a:ext cx="1371600" cy="228761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r">
                    <a:defRPr/>
                  </a:pPr>
                  <a:r>
                    <a:rPr lang="en-US" sz="700" dirty="0">
                      <a:solidFill>
                        <a:schemeClr val="tx2"/>
                      </a:solidFill>
                      <a:latin typeface="Arial" pitchFamily="34" charset="0"/>
                      <a:cs typeface="Arial" pitchFamily="34" charset="0"/>
                    </a:rPr>
                    <a:t>hide | zoom</a:t>
                  </a:r>
                </a:p>
              </p:txBody>
            </p:sp>
            <p:cxnSp>
              <p:nvCxnSpPr>
                <p:cNvPr id="25" name="Straight Connector 7"/>
                <p:cNvCxnSpPr/>
                <p:nvPr/>
              </p:nvCxnSpPr>
              <p:spPr bwMode="auto">
                <a:xfrm>
                  <a:off x="1874838" y="3568095"/>
                  <a:ext cx="5394325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2" name="Rectangle 21"/>
              <p:cNvSpPr/>
              <p:nvPr/>
            </p:nvSpPr>
            <p:spPr bwMode="auto">
              <a:xfrm>
                <a:off x="1828800" y="914400"/>
                <a:ext cx="5486400" cy="461990"/>
              </a:xfrm>
              <a:prstGeom prst="rect">
                <a:avLst/>
              </a:prstGeom>
              <a:noFill/>
              <a:ln w="3175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>
                <a:spAutoFit/>
              </a:bodyPr>
              <a:lstStyle/>
              <a:p>
                <a:pPr marL="342900" indent="-342900">
                  <a:spcBef>
                    <a:spcPts val="0"/>
                  </a:spcBef>
                  <a:spcAft>
                    <a:spcPts val="1200"/>
                  </a:spcAft>
                  <a:tabLst>
                    <a:tab pos="91440" algn="l"/>
                  </a:tabLst>
                  <a:defRPr/>
                </a:pPr>
                <a:endParaRPr lang="en-US" sz="7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342900" indent="-342900">
                  <a:spcBef>
                    <a:spcPts val="0"/>
                  </a:spcBef>
                  <a:spcAft>
                    <a:spcPts val="400"/>
                  </a:spcAft>
                  <a:buFont typeface="+mj-lt"/>
                  <a:buAutoNum type="arabicPeriod"/>
                  <a:tabLst>
                    <a:tab pos="91440" algn="l"/>
                  </a:tabLst>
                  <a:defRPr/>
                </a:pPr>
                <a:endParaRPr lang="en-US" sz="7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3" name="Group 8"/>
            <p:cNvGrpSpPr>
              <a:grpSpLocks/>
            </p:cNvGrpSpPr>
            <p:nvPr/>
          </p:nvGrpSpPr>
          <p:grpSpPr bwMode="auto">
            <a:xfrm>
              <a:off x="1828800" y="914400"/>
              <a:ext cx="5486400" cy="461990"/>
              <a:chOff x="1828800" y="914400"/>
              <a:chExt cx="5486400" cy="461990"/>
            </a:xfrm>
          </p:grpSpPr>
          <p:sp>
            <p:nvSpPr>
              <p:cNvPr id="18" name="TextBox 1"/>
              <p:cNvSpPr txBox="1">
                <a:spLocks noChangeArrowheads="1"/>
              </p:cNvSpPr>
              <p:nvPr/>
            </p:nvSpPr>
            <p:spPr bwMode="auto">
              <a:xfrm>
                <a:off x="1828800" y="914400"/>
                <a:ext cx="5486400" cy="4619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274320" rIns="457200">
                <a:spAutoFit/>
              </a:bodyPr>
              <a:lstStyle/>
              <a:p>
                <a:pPr>
                  <a:spcAft>
                    <a:spcPts val="1200"/>
                  </a:spcAft>
                </a:pPr>
                <a:r>
                  <a:rPr lang="en-US" sz="700" b="1" dirty="0"/>
                  <a:t> </a:t>
                </a:r>
                <a:endParaRPr lang="en-US" sz="700" dirty="0"/>
              </a:p>
              <a:p>
                <a:pPr>
                  <a:spcAft>
                    <a:spcPts val="400"/>
                  </a:spcAft>
                </a:pPr>
                <a:r>
                  <a:rPr lang="en-US" sz="700" dirty="0" err="1" smtClean="0">
                    <a:solidFill>
                      <a:srgbClr val="0043C8"/>
                    </a:solidFill>
                  </a:rPr>
                  <a:t>Preeno</a:t>
                </a:r>
                <a:r>
                  <a:rPr lang="en-US" sz="700" dirty="0" smtClean="0">
                    <a:solidFill>
                      <a:srgbClr val="0043C8"/>
                    </a:solidFill>
                  </a:rPr>
                  <a:t>, Max</a:t>
                </a:r>
                <a:r>
                  <a:rPr lang="en-US" sz="700" dirty="0" smtClean="0"/>
                  <a:t> (1957-). </a:t>
                </a:r>
                <a:endParaRPr lang="en-US" sz="700" dirty="0"/>
              </a:p>
            </p:txBody>
          </p:sp>
          <p:sp>
            <p:nvSpPr>
              <p:cNvPr id="19" name="TextBox 1"/>
              <p:cNvSpPr txBox="1">
                <a:spLocks noChangeArrowheads="1"/>
              </p:cNvSpPr>
              <p:nvPr/>
            </p:nvSpPr>
            <p:spPr bwMode="auto">
              <a:xfrm>
                <a:off x="1828800" y="914400"/>
                <a:ext cx="457200" cy="4619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228600" indent="-228600">
                  <a:spcAft>
                    <a:spcPts val="1200"/>
                  </a:spcAft>
                  <a:tabLst>
                    <a:tab pos="228600" algn="r"/>
                    <a:tab pos="1374775" algn="r"/>
                    <a:tab pos="1427163" algn="l"/>
                    <a:tab pos="5295900" algn="r"/>
                  </a:tabLst>
                </a:pPr>
                <a:r>
                  <a:rPr lang="en-US" sz="700" b="1" dirty="0"/>
                  <a:t> </a:t>
                </a:r>
              </a:p>
              <a:p>
                <a:pPr marL="228600" indent="-228600">
                  <a:spcAft>
                    <a:spcPts val="400"/>
                  </a:spcAft>
                  <a:buFont typeface="Calibri" pitchFamily="34" charset="0"/>
                  <a:buAutoNum type="arabicPeriod"/>
                  <a:tabLst>
                    <a:tab pos="228600" algn="r"/>
                    <a:tab pos="1374775" algn="r"/>
                    <a:tab pos="1427163" algn="l"/>
                    <a:tab pos="5295900" algn="r"/>
                  </a:tabLst>
                </a:pPr>
                <a:r>
                  <a:rPr lang="pt-BR" sz="700" dirty="0"/>
                  <a:t> </a:t>
                </a:r>
              </a:p>
            </p:txBody>
          </p:sp>
          <p:sp>
            <p:nvSpPr>
              <p:cNvPr id="20" name="TextBox 1"/>
              <p:cNvSpPr txBox="1">
                <a:spLocks noChangeArrowheads="1"/>
              </p:cNvSpPr>
              <p:nvPr/>
            </p:nvSpPr>
            <p:spPr bwMode="auto">
              <a:xfrm>
                <a:off x="6400800" y="914400"/>
                <a:ext cx="914400" cy="4619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>
                  <a:spcAft>
                    <a:spcPts val="1200"/>
                  </a:spcAft>
                  <a:tabLst>
                    <a:tab pos="1374775" algn="r"/>
                    <a:tab pos="1427163" algn="l"/>
                    <a:tab pos="5295900" algn="r"/>
                  </a:tabLst>
                </a:pPr>
                <a:r>
                  <a:rPr lang="en-US" sz="700" b="1" dirty="0"/>
                  <a:t> </a:t>
                </a:r>
              </a:p>
              <a:p>
                <a:pPr algn="r">
                  <a:spcAft>
                    <a:spcPts val="400"/>
                  </a:spcAft>
                  <a:tabLst>
                    <a:tab pos="1374775" algn="r"/>
                    <a:tab pos="1427163" algn="l"/>
                    <a:tab pos="5295900" algn="r"/>
                  </a:tabLst>
                </a:pPr>
                <a:r>
                  <a:rPr lang="pt-BR" sz="700" dirty="0" smtClean="0">
                    <a:solidFill>
                      <a:srgbClr val="0043C8"/>
                    </a:solidFill>
                  </a:rPr>
                  <a:t>[link]</a:t>
                </a:r>
                <a:endParaRPr lang="pt-BR" sz="700" dirty="0">
                  <a:solidFill>
                    <a:srgbClr val="0043C8"/>
                  </a:solidFill>
                </a:endParaRPr>
              </a:p>
            </p:txBody>
          </p:sp>
        </p:grpSp>
      </p:grpSp>
      <p:grpSp>
        <p:nvGrpSpPr>
          <p:cNvPr id="14" name="Group 8"/>
          <p:cNvGrpSpPr>
            <a:grpSpLocks/>
          </p:cNvGrpSpPr>
          <p:nvPr/>
        </p:nvGrpSpPr>
        <p:grpSpPr bwMode="auto">
          <a:xfrm>
            <a:off x="1920240" y="2334641"/>
            <a:ext cx="5303520" cy="228600"/>
            <a:chOff x="1828800" y="914400"/>
            <a:chExt cx="5486400" cy="228555"/>
          </a:xfrm>
        </p:grpSpPr>
        <p:grpSp>
          <p:nvGrpSpPr>
            <p:cNvPr id="15" name="Group 5"/>
            <p:cNvGrpSpPr>
              <a:grpSpLocks/>
            </p:cNvGrpSpPr>
            <p:nvPr/>
          </p:nvGrpSpPr>
          <p:grpSpPr bwMode="auto">
            <a:xfrm>
              <a:off x="1828800" y="914400"/>
              <a:ext cx="5486400" cy="228555"/>
              <a:chOff x="1828800" y="3339334"/>
              <a:chExt cx="5486400" cy="228555"/>
            </a:xfrm>
          </p:grpSpPr>
          <p:sp>
            <p:nvSpPr>
              <p:cNvPr id="34" name="Rectangle 2"/>
              <p:cNvSpPr/>
              <p:nvPr/>
            </p:nvSpPr>
            <p:spPr bwMode="auto">
              <a:xfrm>
                <a:off x="1828800" y="3339334"/>
                <a:ext cx="5486400" cy="22855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r>
                  <a:rPr lang="en-US" sz="8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IUCAT </a:t>
                </a:r>
                <a:r>
                  <a:rPr 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(0)</a:t>
                </a:r>
                <a:endParaRPr lang="en-US" sz="800" dirty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5" name="Rectangle 3"/>
              <p:cNvSpPr/>
              <p:nvPr/>
            </p:nvSpPr>
            <p:spPr bwMode="auto">
              <a:xfrm>
                <a:off x="5943600" y="3339334"/>
                <a:ext cx="1371600" cy="22855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r">
                  <a:defRPr/>
                </a:pPr>
                <a:r>
                  <a:rPr lang="en-US" sz="700" dirty="0">
                    <a:solidFill>
                      <a:schemeClr val="tx2"/>
                    </a:solidFill>
                    <a:latin typeface="Arial" pitchFamily="34" charset="0"/>
                    <a:cs typeface="Arial" pitchFamily="34" charset="0"/>
                  </a:rPr>
                  <a:t>hide | zoom</a:t>
                </a:r>
              </a:p>
            </p:txBody>
          </p:sp>
        </p:grpSp>
        <p:sp>
          <p:nvSpPr>
            <p:cNvPr id="33" name="Rectangle 32"/>
            <p:cNvSpPr/>
            <p:nvPr/>
          </p:nvSpPr>
          <p:spPr bwMode="auto">
            <a:xfrm>
              <a:off x="1828800" y="914400"/>
              <a:ext cx="5486400" cy="200016"/>
            </a:xfrm>
            <a:prstGeom prst="rect">
              <a:avLst/>
            </a:prstGeom>
            <a:noFill/>
            <a:ln w="31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marL="342900" indent="-342900">
                <a:spcBef>
                  <a:spcPts val="0"/>
                </a:spcBef>
                <a:spcAft>
                  <a:spcPts val="1200"/>
                </a:spcAft>
                <a:tabLst>
                  <a:tab pos="91440" algn="l"/>
                </a:tabLst>
                <a:defRPr/>
              </a:pPr>
              <a:endParaRPr lang="en-US" sz="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6" name="Group 24"/>
          <p:cNvGrpSpPr>
            <a:grpSpLocks/>
          </p:cNvGrpSpPr>
          <p:nvPr/>
        </p:nvGrpSpPr>
        <p:grpSpPr bwMode="auto">
          <a:xfrm>
            <a:off x="1920240" y="2575941"/>
            <a:ext cx="5303520" cy="461666"/>
            <a:chOff x="1828800" y="914400"/>
            <a:chExt cx="5486400" cy="462048"/>
          </a:xfrm>
        </p:grpSpPr>
        <p:grpSp>
          <p:nvGrpSpPr>
            <p:cNvPr id="17" name="Group 8"/>
            <p:cNvGrpSpPr>
              <a:grpSpLocks/>
            </p:cNvGrpSpPr>
            <p:nvPr/>
          </p:nvGrpSpPr>
          <p:grpSpPr bwMode="auto">
            <a:xfrm>
              <a:off x="1828800" y="914400"/>
              <a:ext cx="5486400" cy="462047"/>
              <a:chOff x="1828800" y="914400"/>
              <a:chExt cx="5486400" cy="462047"/>
            </a:xfrm>
          </p:grpSpPr>
          <p:grpSp>
            <p:nvGrpSpPr>
              <p:cNvPr id="21" name="Group 5"/>
              <p:cNvGrpSpPr>
                <a:grpSpLocks/>
              </p:cNvGrpSpPr>
              <p:nvPr/>
            </p:nvGrpSpPr>
            <p:grpSpPr bwMode="auto">
              <a:xfrm>
                <a:off x="1828800" y="914400"/>
                <a:ext cx="5486400" cy="228789"/>
                <a:chOff x="1828800" y="3339334"/>
                <a:chExt cx="5486400" cy="228789"/>
              </a:xfrm>
            </p:grpSpPr>
            <p:sp>
              <p:nvSpPr>
                <p:cNvPr id="45" name="Rectangle 2"/>
                <p:cNvSpPr/>
                <p:nvPr/>
              </p:nvSpPr>
              <p:spPr bwMode="auto">
                <a:xfrm>
                  <a:off x="1828800" y="3339334"/>
                  <a:ext cx="5486400" cy="228789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>
                    <a:defRPr/>
                  </a:pPr>
                  <a:r>
                    <a:rPr lang="en-US" sz="800" b="1" dirty="0" err="1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rPr>
                    <a:t>MusicBrainz</a:t>
                  </a:r>
                  <a:r>
                    <a:rPr lang="en-US" sz="800" b="1" dirty="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800" b="1" dirty="0" smtClean="0">
                      <a:solidFill>
                        <a:schemeClr val="bg1">
                          <a:lumMod val="50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(1)</a:t>
                  </a:r>
                  <a:endParaRPr lang="en-US" sz="800" dirty="0">
                    <a:solidFill>
                      <a:schemeClr val="bg1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6" name="Rectangle 3"/>
                <p:cNvSpPr/>
                <p:nvPr/>
              </p:nvSpPr>
              <p:spPr bwMode="auto">
                <a:xfrm>
                  <a:off x="5943600" y="3339334"/>
                  <a:ext cx="1371600" cy="228789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r">
                    <a:defRPr/>
                  </a:pPr>
                  <a:r>
                    <a:rPr lang="en-US" sz="700" dirty="0">
                      <a:solidFill>
                        <a:schemeClr val="tx2"/>
                      </a:solidFill>
                      <a:latin typeface="Arial" pitchFamily="34" charset="0"/>
                      <a:cs typeface="Arial" pitchFamily="34" charset="0"/>
                    </a:rPr>
                    <a:t>hide | zoom</a:t>
                  </a:r>
                </a:p>
              </p:txBody>
            </p:sp>
            <p:cxnSp>
              <p:nvCxnSpPr>
                <p:cNvPr id="47" name="Straight Connector 7"/>
                <p:cNvCxnSpPr/>
                <p:nvPr/>
              </p:nvCxnSpPr>
              <p:spPr bwMode="auto">
                <a:xfrm>
                  <a:off x="1874838" y="3568123"/>
                  <a:ext cx="5394325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4" name="Rectangle 43"/>
              <p:cNvSpPr/>
              <p:nvPr/>
            </p:nvSpPr>
            <p:spPr bwMode="auto">
              <a:xfrm>
                <a:off x="1828800" y="914400"/>
                <a:ext cx="5486400" cy="462047"/>
              </a:xfrm>
              <a:prstGeom prst="rect">
                <a:avLst/>
              </a:prstGeom>
              <a:noFill/>
              <a:ln w="3175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>
                <a:spAutoFit/>
              </a:bodyPr>
              <a:lstStyle/>
              <a:p>
                <a:pPr marL="342900" indent="-342900">
                  <a:spcBef>
                    <a:spcPts val="0"/>
                  </a:spcBef>
                  <a:spcAft>
                    <a:spcPts val="1200"/>
                  </a:spcAft>
                  <a:tabLst>
                    <a:tab pos="91440" algn="l"/>
                  </a:tabLst>
                  <a:defRPr/>
                </a:pPr>
                <a:endParaRPr lang="en-US" sz="7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342900" indent="-342900">
                  <a:spcBef>
                    <a:spcPts val="0"/>
                  </a:spcBef>
                  <a:spcAft>
                    <a:spcPts val="400"/>
                  </a:spcAft>
                  <a:buFont typeface="+mj-lt"/>
                  <a:buAutoNum type="arabicPeriod"/>
                  <a:tabLst>
                    <a:tab pos="91440" algn="l"/>
                  </a:tabLst>
                  <a:defRPr/>
                </a:pPr>
                <a:endParaRPr lang="en-US" sz="7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26" name="Group 8"/>
            <p:cNvGrpSpPr>
              <a:grpSpLocks/>
            </p:cNvGrpSpPr>
            <p:nvPr/>
          </p:nvGrpSpPr>
          <p:grpSpPr bwMode="auto">
            <a:xfrm>
              <a:off x="1828800" y="914400"/>
              <a:ext cx="5486400" cy="462048"/>
              <a:chOff x="1828800" y="914400"/>
              <a:chExt cx="5486400" cy="462048"/>
            </a:xfrm>
          </p:grpSpPr>
          <p:sp>
            <p:nvSpPr>
              <p:cNvPr id="40" name="TextBox 1"/>
              <p:cNvSpPr txBox="1">
                <a:spLocks noChangeArrowheads="1"/>
              </p:cNvSpPr>
              <p:nvPr/>
            </p:nvSpPr>
            <p:spPr bwMode="auto">
              <a:xfrm>
                <a:off x="1828800" y="914400"/>
                <a:ext cx="5486400" cy="4620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274320" rIns="457200">
                <a:spAutoFit/>
              </a:bodyPr>
              <a:lstStyle/>
              <a:p>
                <a:pPr>
                  <a:spcAft>
                    <a:spcPts val="1200"/>
                  </a:spcAft>
                </a:pPr>
                <a:r>
                  <a:rPr lang="en-US" sz="700" b="1" dirty="0"/>
                  <a:t> </a:t>
                </a:r>
                <a:endParaRPr lang="en-US" sz="700" dirty="0"/>
              </a:p>
              <a:p>
                <a:pPr>
                  <a:spcAft>
                    <a:spcPts val="400"/>
                  </a:spcAft>
                </a:pPr>
                <a:r>
                  <a:rPr lang="en-US" sz="700" dirty="0" err="1" smtClean="0">
                    <a:solidFill>
                      <a:srgbClr val="0043C8"/>
                    </a:solidFill>
                  </a:rPr>
                  <a:t>Preeno</a:t>
                </a:r>
                <a:r>
                  <a:rPr lang="en-US" sz="700" dirty="0" smtClean="0">
                    <a:solidFill>
                      <a:srgbClr val="0043C8"/>
                    </a:solidFill>
                  </a:rPr>
                  <a:t>, Max </a:t>
                </a:r>
                <a:r>
                  <a:rPr lang="en-US" sz="700" dirty="0" smtClean="0"/>
                  <a:t>(1957-). </a:t>
                </a:r>
                <a:endParaRPr lang="en-US" sz="700" dirty="0"/>
              </a:p>
            </p:txBody>
          </p:sp>
          <p:sp>
            <p:nvSpPr>
              <p:cNvPr id="41" name="TextBox 1"/>
              <p:cNvSpPr txBox="1">
                <a:spLocks noChangeArrowheads="1"/>
              </p:cNvSpPr>
              <p:nvPr/>
            </p:nvSpPr>
            <p:spPr bwMode="auto">
              <a:xfrm>
                <a:off x="1828800" y="914400"/>
                <a:ext cx="457200" cy="4620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228600" indent="-228600">
                  <a:spcAft>
                    <a:spcPts val="1200"/>
                  </a:spcAft>
                  <a:tabLst>
                    <a:tab pos="228600" algn="r"/>
                    <a:tab pos="1374775" algn="r"/>
                    <a:tab pos="1427163" algn="l"/>
                    <a:tab pos="5295900" algn="r"/>
                  </a:tabLst>
                </a:pPr>
                <a:r>
                  <a:rPr lang="en-US" sz="700" b="1" dirty="0"/>
                  <a:t> </a:t>
                </a:r>
              </a:p>
              <a:p>
                <a:pPr marL="228600" indent="-228600">
                  <a:spcAft>
                    <a:spcPts val="400"/>
                  </a:spcAft>
                  <a:buFont typeface="Calibri" pitchFamily="34" charset="0"/>
                  <a:buAutoNum type="arabicPeriod"/>
                  <a:tabLst>
                    <a:tab pos="228600" algn="r"/>
                    <a:tab pos="1374775" algn="r"/>
                    <a:tab pos="1427163" algn="l"/>
                    <a:tab pos="5295900" algn="r"/>
                  </a:tabLst>
                </a:pPr>
                <a:r>
                  <a:rPr lang="pt-BR" sz="700" dirty="0"/>
                  <a:t> </a:t>
                </a:r>
              </a:p>
            </p:txBody>
          </p:sp>
          <p:sp>
            <p:nvSpPr>
              <p:cNvPr id="42" name="TextBox 1"/>
              <p:cNvSpPr txBox="1">
                <a:spLocks noChangeArrowheads="1"/>
              </p:cNvSpPr>
              <p:nvPr/>
            </p:nvSpPr>
            <p:spPr bwMode="auto">
              <a:xfrm>
                <a:off x="6400800" y="914400"/>
                <a:ext cx="914400" cy="4620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>
                  <a:spcAft>
                    <a:spcPts val="1200"/>
                  </a:spcAft>
                  <a:tabLst>
                    <a:tab pos="1374775" algn="r"/>
                    <a:tab pos="1427163" algn="l"/>
                    <a:tab pos="5295900" algn="r"/>
                  </a:tabLst>
                </a:pPr>
                <a:r>
                  <a:rPr lang="en-US" sz="700" b="1" dirty="0"/>
                  <a:t> </a:t>
                </a:r>
              </a:p>
              <a:p>
                <a:pPr algn="r">
                  <a:spcAft>
                    <a:spcPts val="400"/>
                  </a:spcAft>
                  <a:tabLst>
                    <a:tab pos="1374775" algn="r"/>
                    <a:tab pos="1427163" algn="l"/>
                    <a:tab pos="5295900" algn="r"/>
                  </a:tabLst>
                </a:pPr>
                <a:r>
                  <a:rPr lang="pt-BR" sz="700" dirty="0" smtClean="0">
                    <a:solidFill>
                      <a:srgbClr val="0043C8"/>
                    </a:solidFill>
                  </a:rPr>
                  <a:t>[import &amp; link]</a:t>
                </a:r>
                <a:endParaRPr lang="pt-BR" sz="700" dirty="0">
                  <a:solidFill>
                    <a:srgbClr val="0043C8"/>
                  </a:solidFill>
                </a:endParaRPr>
              </a:p>
            </p:txBody>
          </p:sp>
        </p:grpSp>
      </p:grpSp>
      <p:grpSp>
        <p:nvGrpSpPr>
          <p:cNvPr id="27" name="Group 6"/>
          <p:cNvGrpSpPr/>
          <p:nvPr/>
        </p:nvGrpSpPr>
        <p:grpSpPr>
          <a:xfrm>
            <a:off x="2057400" y="1230603"/>
            <a:ext cx="5029200" cy="437459"/>
            <a:chOff x="2057400" y="899851"/>
            <a:chExt cx="5029200" cy="437459"/>
          </a:xfrm>
        </p:grpSpPr>
        <p:sp>
          <p:nvSpPr>
            <p:cNvPr id="49" name="TextBox 48"/>
            <p:cNvSpPr txBox="1"/>
            <p:nvPr/>
          </p:nvSpPr>
          <p:spPr bwMode="auto">
            <a:xfrm>
              <a:off x="2057400" y="1200150"/>
              <a:ext cx="5029200" cy="137160"/>
            </a:xfrm>
            <a:prstGeom prst="rect">
              <a:avLst/>
            </a:prstGeom>
            <a:solidFill>
              <a:schemeClr val="bg1"/>
            </a:solidFill>
            <a:ln w="3175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914400" tIns="9144" rIns="0" bIns="9144" rtlCol="0" anchor="ctr" anchorCtr="0">
              <a:noAutofit/>
            </a:bodyPr>
            <a:lstStyle/>
            <a:p>
              <a:pPr algn="r"/>
              <a:r>
                <a:rPr lang="en-US" sz="700" dirty="0" smtClean="0">
                  <a:solidFill>
                    <a:srgbClr val="0043C8"/>
                  </a:solidFill>
                  <a:latin typeface="Arial" pitchFamily="34" charset="0"/>
                  <a:cs typeface="Arial" pitchFamily="34" charset="0"/>
                </a:rPr>
                <a:t>[create new] [new search] [search]</a:t>
              </a:r>
              <a:endParaRPr lang="en-US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" name="TextBox 49"/>
            <p:cNvSpPr txBox="1"/>
            <p:nvPr/>
          </p:nvSpPr>
          <p:spPr bwMode="auto">
            <a:xfrm>
              <a:off x="2971800" y="1055370"/>
              <a:ext cx="4114800" cy="13716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45720" tIns="9144" rIns="45720" bIns="9144" rtlCol="0" anchor="ctr" anchorCtr="0">
              <a:noAutofit/>
            </a:bodyPr>
            <a:lstStyle/>
            <a:p>
              <a:r>
                <a:rPr lang="en-US" sz="700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Preeno</a:t>
              </a:r>
              <a:r>
                <a:rPr lang="en-US" sz="7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, Max</a:t>
              </a:r>
              <a:endParaRPr lang="en-US" sz="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" name="TextBox 50"/>
            <p:cNvSpPr txBox="1"/>
            <p:nvPr/>
          </p:nvSpPr>
          <p:spPr bwMode="auto">
            <a:xfrm>
              <a:off x="2057400" y="1055370"/>
              <a:ext cx="914400" cy="13716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45720" tIns="9144" rIns="27432" bIns="9144" rtlCol="0" anchor="ctr" anchorCtr="0">
              <a:noAutofit/>
            </a:bodyPr>
            <a:lstStyle/>
            <a:p>
              <a:pPr algn="r"/>
              <a:r>
                <a:rPr lang="en-US" sz="7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Name:</a:t>
              </a:r>
              <a:endParaRPr lang="en-US" sz="7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" name="TextBox 51"/>
            <p:cNvSpPr txBox="1"/>
            <p:nvPr/>
          </p:nvSpPr>
          <p:spPr bwMode="auto">
            <a:xfrm>
              <a:off x="2057400" y="899851"/>
              <a:ext cx="5029200" cy="137160"/>
            </a:xfrm>
            <a:prstGeom prst="rect">
              <a:avLst/>
            </a:prstGeom>
            <a:solidFill>
              <a:schemeClr val="bg1"/>
            </a:solidFill>
            <a:ln w="3175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914400" tIns="9144" rIns="45720" bIns="9144" rtlCol="0" anchor="ctr" anchorCtr="0">
              <a:noAutofit/>
            </a:bodyPr>
            <a:lstStyle/>
            <a:p>
              <a:r>
                <a:rPr lang="en-US" sz="700" dirty="0" smtClean="0">
                  <a:solidFill>
                    <a:srgbClr val="0043C8"/>
                  </a:solidFill>
                  <a:latin typeface="Arial" pitchFamily="34" charset="0"/>
                  <a:cs typeface="Arial" pitchFamily="34" charset="0"/>
                </a:rPr>
                <a:t>[Variations</a:t>
              </a:r>
              <a:r>
                <a:rPr lang="en-US" sz="7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pitchFamily="34" charset="0"/>
                  <a:cs typeface="Arial" pitchFamily="34" charset="0"/>
                </a:rPr>
                <a:t> (1)</a:t>
              </a:r>
              <a:r>
                <a:rPr lang="en-US" sz="700" dirty="0" smtClean="0">
                  <a:solidFill>
                    <a:srgbClr val="0043C8"/>
                  </a:solidFill>
                  <a:latin typeface="Arial" pitchFamily="34" charset="0"/>
                  <a:cs typeface="Arial" pitchFamily="34" charset="0"/>
                </a:rPr>
                <a:t>] [IUCAT</a:t>
              </a:r>
              <a:r>
                <a:rPr lang="en-US" sz="7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pitchFamily="34" charset="0"/>
                  <a:cs typeface="Arial" pitchFamily="34" charset="0"/>
                </a:rPr>
                <a:t>(0)</a:t>
              </a:r>
              <a:r>
                <a:rPr lang="en-US" sz="700" dirty="0" smtClean="0">
                  <a:solidFill>
                    <a:srgbClr val="0043C8"/>
                  </a:solidFill>
                  <a:latin typeface="Arial" pitchFamily="34" charset="0"/>
                  <a:cs typeface="Arial" pitchFamily="34" charset="0"/>
                </a:rPr>
                <a:t>] [</a:t>
              </a:r>
              <a:r>
                <a:rPr lang="en-US" sz="700" dirty="0" err="1" smtClean="0">
                  <a:solidFill>
                    <a:srgbClr val="0043C8"/>
                  </a:solidFill>
                  <a:latin typeface="Arial" pitchFamily="34" charset="0"/>
                  <a:cs typeface="Arial" pitchFamily="34" charset="0"/>
                </a:rPr>
                <a:t>MusicBrains</a:t>
              </a:r>
              <a:r>
                <a:rPr lang="en-US" sz="7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pitchFamily="34" charset="0"/>
                  <a:cs typeface="Arial" pitchFamily="34" charset="0"/>
                </a:rPr>
                <a:t> (1)</a:t>
              </a:r>
              <a:r>
                <a:rPr lang="en-US" sz="700" dirty="0" smtClean="0">
                  <a:solidFill>
                    <a:srgbClr val="0043C8"/>
                  </a:solidFill>
                  <a:latin typeface="Arial" pitchFamily="34" charset="0"/>
                  <a:cs typeface="Arial" pitchFamily="34" charset="0"/>
                </a:rPr>
                <a:t>] […]</a:t>
              </a:r>
              <a:endParaRPr lang="en-US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43" name="Date Placeholder 4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3/23/2010</a:t>
            </a:r>
            <a:endParaRPr lang="en-US"/>
          </a:p>
        </p:txBody>
      </p:sp>
      <p:sp>
        <p:nvSpPr>
          <p:cNvPr id="48" name="Slide Number Placeholder 4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A16D-FACD-4BC4-A9F8-3E24E3E116CA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3" name="Footer Placeholder 5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MLA Annual Meeting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783080" y="6324600"/>
            <a:ext cx="5577840" cy="228600"/>
          </a:xfrm>
          <a:prstGeom prst="rect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 anchorCtr="0"/>
          <a:lstStyle/>
          <a:p>
            <a:pPr algn="ctr">
              <a:defRPr/>
            </a:pPr>
            <a:r>
              <a:rPr lang="en-US" sz="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Copyright © 2009 The Trustees of </a:t>
            </a:r>
            <a:r>
              <a:rPr lang="en-US" sz="7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Indiana University </a:t>
            </a:r>
            <a:r>
              <a:rPr lang="en-US" sz="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| </a:t>
            </a:r>
            <a:r>
              <a:rPr lang="en-US" sz="7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diglib@indiana.edu</a:t>
            </a:r>
          </a:p>
        </p:txBody>
      </p:sp>
      <p:grpSp>
        <p:nvGrpSpPr>
          <p:cNvPr id="3" name="Group 5"/>
          <p:cNvGrpSpPr/>
          <p:nvPr/>
        </p:nvGrpSpPr>
        <p:grpSpPr>
          <a:xfrm>
            <a:off x="1783080" y="990600"/>
            <a:ext cx="5577840" cy="550863"/>
            <a:chOff x="1783080" y="228600"/>
            <a:chExt cx="5577840" cy="550863"/>
          </a:xfrm>
        </p:grpSpPr>
        <p:sp>
          <p:nvSpPr>
            <p:cNvPr id="7" name="Rectangle 6"/>
            <p:cNvSpPr/>
            <p:nvPr/>
          </p:nvSpPr>
          <p:spPr bwMode="auto">
            <a:xfrm>
              <a:off x="1828800" y="504825"/>
              <a:ext cx="5486400" cy="274638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>
                  <a:solidFill>
                    <a:schemeClr val="bg1"/>
                  </a:solidFill>
                </a:rPr>
                <a:t>Variations Header</a:t>
              </a: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1828800" y="504825"/>
              <a:ext cx="2743200" cy="274638"/>
            </a:xfrm>
            <a:prstGeom prst="rect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400" b="1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v/</a:t>
              </a:r>
              <a:r>
                <a:rPr lang="en-US" sz="2400" b="1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frbr</a:t>
              </a:r>
              <a:r>
                <a:rPr lang="en-US" sz="2400" b="1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-ct</a:t>
              </a:r>
              <a:endParaRPr lang="en-US" sz="2400" b="1" i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1783080" y="228600"/>
              <a:ext cx="5577840" cy="274638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400" b="1" dirty="0">
                  <a:solidFill>
                    <a:schemeClr val="bg1"/>
                  </a:solidFill>
                </a:rPr>
                <a:t>IU Header</a:t>
              </a:r>
            </a:p>
          </p:txBody>
        </p:sp>
      </p:grpSp>
      <p:sp>
        <p:nvSpPr>
          <p:cNvPr id="2" name="Rectangle 1"/>
          <p:cNvSpPr/>
          <p:nvPr/>
        </p:nvSpPr>
        <p:spPr>
          <a:xfrm>
            <a:off x="1783080" y="990600"/>
            <a:ext cx="5577840" cy="5638800"/>
          </a:xfrm>
          <a:prstGeom prst="rect">
            <a:avLst/>
          </a:prstGeom>
          <a:noFill/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4" name="Group 73"/>
          <p:cNvGrpSpPr/>
          <p:nvPr/>
        </p:nvGrpSpPr>
        <p:grpSpPr>
          <a:xfrm>
            <a:off x="1828800" y="6019800"/>
            <a:ext cx="5486400" cy="228600"/>
            <a:chOff x="1828800" y="914400"/>
            <a:chExt cx="5486400" cy="228600"/>
          </a:xfrm>
        </p:grpSpPr>
        <p:sp>
          <p:nvSpPr>
            <p:cNvPr id="75" name="Rectangle 74"/>
            <p:cNvSpPr/>
            <p:nvPr/>
          </p:nvSpPr>
          <p:spPr bwMode="auto">
            <a:xfrm>
              <a:off x="1828800" y="914400"/>
              <a:ext cx="5486400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700" dirty="0" smtClean="0">
                  <a:solidFill>
                    <a:srgbClr val="0043C8"/>
                  </a:solidFill>
                  <a:latin typeface="Arial" pitchFamily="34" charset="0"/>
                  <a:cs typeface="Arial" pitchFamily="34" charset="0"/>
                </a:rPr>
                <a:t>[delete]</a:t>
              </a:r>
              <a:endParaRPr lang="en-US" sz="700" dirty="0">
                <a:solidFill>
                  <a:srgbClr val="0043C8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6" name="Rectangle 75"/>
            <p:cNvSpPr/>
            <p:nvPr/>
          </p:nvSpPr>
          <p:spPr bwMode="auto">
            <a:xfrm>
              <a:off x="1828800" y="914400"/>
              <a:ext cx="5486400" cy="215444"/>
            </a:xfrm>
            <a:prstGeom prst="rect">
              <a:avLst/>
            </a:prstGeom>
            <a:noFill/>
            <a:ln w="31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marL="342900" indent="-342900">
                <a:spcBef>
                  <a:spcPts val="0"/>
                </a:spcBef>
                <a:spcAft>
                  <a:spcPts val="1200"/>
                </a:spcAft>
                <a:tabLst>
                  <a:tab pos="91440" algn="l"/>
                </a:tabLst>
                <a:defRPr/>
              </a:pPr>
              <a:endParaRPr lang="en-US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7" name="Rectangle 76"/>
            <p:cNvSpPr/>
            <p:nvPr/>
          </p:nvSpPr>
          <p:spPr bwMode="auto">
            <a:xfrm>
              <a:off x="1828800" y="914400"/>
              <a:ext cx="5486400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sz="700" dirty="0" smtClean="0">
                  <a:solidFill>
                    <a:srgbClr val="0043C8"/>
                  </a:solidFill>
                  <a:latin typeface="Arial" pitchFamily="34" charset="0"/>
                  <a:cs typeface="Arial" pitchFamily="34" charset="0"/>
                </a:rPr>
                <a:t>[ok] [cancel]</a:t>
              </a:r>
              <a:endParaRPr lang="en-US" sz="700" dirty="0">
                <a:solidFill>
                  <a:srgbClr val="0043C8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" name="Group 12"/>
          <p:cNvGrpSpPr/>
          <p:nvPr/>
        </p:nvGrpSpPr>
        <p:grpSpPr>
          <a:xfrm>
            <a:off x="1920240" y="1883920"/>
            <a:ext cx="5303520" cy="137160"/>
            <a:chOff x="1920240" y="914400"/>
            <a:chExt cx="5303520" cy="137160"/>
          </a:xfrm>
        </p:grpSpPr>
        <p:sp>
          <p:nvSpPr>
            <p:cNvPr id="14" name="TextBox 13"/>
            <p:cNvSpPr txBox="1"/>
            <p:nvPr/>
          </p:nvSpPr>
          <p:spPr bwMode="auto">
            <a:xfrm>
              <a:off x="2834640" y="914400"/>
              <a:ext cx="4389120" cy="137160"/>
            </a:xfrm>
            <a:prstGeom prst="rect">
              <a:avLst/>
            </a:prstGeom>
            <a:solidFill>
              <a:schemeClr val="bg1"/>
            </a:solidFill>
            <a:ln w="3175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45720" tIns="9144" rIns="45720" bIns="9144" rtlCol="0" anchor="ctr" anchorCtr="0">
              <a:noAutofit/>
            </a:bodyPr>
            <a:lstStyle/>
            <a:p>
              <a:r>
                <a:rPr lang="en-US" sz="7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ABC123456</a:t>
              </a:r>
              <a:endParaRPr lang="en-US" sz="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 bwMode="auto">
            <a:xfrm>
              <a:off x="1920240" y="914400"/>
              <a:ext cx="914400" cy="13716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45720" tIns="9144" rIns="27432" bIns="9144" rtlCol="0" anchor="ctr" anchorCtr="0">
              <a:noAutofit/>
            </a:bodyPr>
            <a:lstStyle/>
            <a:p>
              <a:pPr algn="r"/>
              <a:r>
                <a:rPr lang="en-US" sz="7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Record Number:</a:t>
              </a:r>
              <a:endParaRPr lang="en-US" sz="7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" name="Group 16"/>
          <p:cNvGrpSpPr/>
          <p:nvPr/>
        </p:nvGrpSpPr>
        <p:grpSpPr>
          <a:xfrm>
            <a:off x="1828800" y="1579120"/>
            <a:ext cx="5486400" cy="492443"/>
            <a:chOff x="1828800" y="914400"/>
            <a:chExt cx="5486400" cy="492443"/>
          </a:xfrm>
        </p:grpSpPr>
        <p:sp>
          <p:nvSpPr>
            <p:cNvPr id="18" name="Rectangle 17"/>
            <p:cNvSpPr/>
            <p:nvPr/>
          </p:nvSpPr>
          <p:spPr bwMode="auto">
            <a:xfrm>
              <a:off x="1828800" y="914400"/>
              <a:ext cx="5486400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9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EDIT Item (/Container)  </a:t>
              </a:r>
              <a:r>
                <a:rPr lang="en-US" sz="700" dirty="0" smtClean="0">
                  <a:solidFill>
                    <a:srgbClr val="0043C8"/>
                  </a:solidFill>
                  <a:latin typeface="Arial" pitchFamily="34" charset="0"/>
                  <a:cs typeface="Arial" pitchFamily="34" charset="0"/>
                </a:rPr>
                <a:t>[show all fields]</a:t>
              </a:r>
              <a:endParaRPr lang="en-US" sz="700" dirty="0">
                <a:solidFill>
                  <a:srgbClr val="0043C8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9" name="Straight Connector 18"/>
            <p:cNvCxnSpPr/>
            <p:nvPr/>
          </p:nvCxnSpPr>
          <p:spPr bwMode="auto">
            <a:xfrm>
              <a:off x="1874838" y="1143000"/>
              <a:ext cx="5394325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ectangle 19"/>
            <p:cNvSpPr/>
            <p:nvPr/>
          </p:nvSpPr>
          <p:spPr bwMode="auto">
            <a:xfrm>
              <a:off x="1828800" y="914400"/>
              <a:ext cx="5486400" cy="492443"/>
            </a:xfrm>
            <a:prstGeom prst="rect">
              <a:avLst/>
            </a:prstGeom>
            <a:noFill/>
            <a:ln w="31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marL="342900" indent="-342900">
                <a:spcBef>
                  <a:spcPts val="0"/>
                </a:spcBef>
                <a:spcAft>
                  <a:spcPts val="1200"/>
                </a:spcAft>
                <a:tabLst>
                  <a:tab pos="91440" algn="l"/>
                </a:tabLst>
                <a:defRPr/>
              </a:pPr>
              <a:endParaRPr lang="en-US" sz="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1" name="Group 20"/>
          <p:cNvGrpSpPr/>
          <p:nvPr/>
        </p:nvGrpSpPr>
        <p:grpSpPr>
          <a:xfrm>
            <a:off x="1920240" y="1890587"/>
            <a:ext cx="5303520" cy="137160"/>
            <a:chOff x="1828800" y="2140267"/>
            <a:chExt cx="5303520" cy="137160"/>
          </a:xfrm>
        </p:grpSpPr>
        <p:grpSp>
          <p:nvGrpSpPr>
            <p:cNvPr id="12" name="Group 12"/>
            <p:cNvGrpSpPr/>
            <p:nvPr/>
          </p:nvGrpSpPr>
          <p:grpSpPr>
            <a:xfrm>
              <a:off x="5760720" y="2140267"/>
              <a:ext cx="1371600" cy="137160"/>
              <a:chOff x="3886200" y="1828800"/>
              <a:chExt cx="1371600" cy="137160"/>
            </a:xfrm>
          </p:grpSpPr>
          <p:sp>
            <p:nvSpPr>
              <p:cNvPr id="24" name="TextBox 23"/>
              <p:cNvSpPr txBox="1"/>
              <p:nvPr/>
            </p:nvSpPr>
            <p:spPr bwMode="auto">
              <a:xfrm>
                <a:off x="3886200" y="1828800"/>
                <a:ext cx="1371600" cy="137160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shade val="30000"/>
                      <a:satMod val="115000"/>
                    </a:schemeClr>
                  </a:gs>
                  <a:gs pos="50000">
                    <a:schemeClr val="bg1">
                      <a:shade val="67500"/>
                      <a:satMod val="115000"/>
                    </a:schemeClr>
                  </a:gs>
                  <a:gs pos="100000">
                    <a:schemeClr val="bg1">
                      <a:shade val="100000"/>
                      <a:satMod val="115000"/>
                    </a:schemeClr>
                  </a:gs>
                </a:gsLst>
                <a:lin ang="16200000" scaled="1"/>
                <a:tileRect/>
              </a:gradFill>
              <a:ln w="3175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lIns="45720" tIns="9144" rIns="45720" bIns="9144" rtlCol="0" anchor="ctr" anchorCtr="0">
                <a:noAutofit/>
              </a:bodyPr>
              <a:lstStyle/>
              <a:p>
                <a:r>
                  <a:rPr lang="en-US" sz="700" dirty="0" smtClean="0">
                    <a:latin typeface="Arial" pitchFamily="34" charset="0"/>
                    <a:cs typeface="Arial" pitchFamily="34" charset="0"/>
                  </a:rPr>
                  <a:t>STATUS</a:t>
                </a:r>
                <a:endParaRPr lang="en-US" sz="700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5" name="Isosceles Triangle 24"/>
              <p:cNvSpPr/>
              <p:nvPr/>
            </p:nvSpPr>
            <p:spPr>
              <a:xfrm flipV="1">
                <a:off x="5109210" y="1874520"/>
                <a:ext cx="91440" cy="45720"/>
              </a:xfrm>
              <a:prstGeom prst="triangle">
                <a:avLst>
                  <a:gd name="adj" fmla="val 49102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3" name="TextBox 22"/>
            <p:cNvSpPr txBox="1"/>
            <p:nvPr/>
          </p:nvSpPr>
          <p:spPr bwMode="auto">
            <a:xfrm>
              <a:off x="1828800" y="2140267"/>
              <a:ext cx="3931920" cy="13716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45720" tIns="9144" rIns="27432" bIns="9144" rtlCol="0" anchor="ctr" anchorCtr="0">
              <a:noAutofit/>
            </a:bodyPr>
            <a:lstStyle/>
            <a:p>
              <a:pPr algn="r"/>
              <a:r>
                <a:rPr lang="en-US" sz="7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Record Status:</a:t>
              </a:r>
              <a:endParaRPr lang="en-US" sz="7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3" name="Group 33"/>
          <p:cNvGrpSpPr/>
          <p:nvPr/>
        </p:nvGrpSpPr>
        <p:grpSpPr>
          <a:xfrm>
            <a:off x="1828800" y="2114160"/>
            <a:ext cx="5486400" cy="682238"/>
            <a:chOff x="1828800" y="914400"/>
            <a:chExt cx="5486400" cy="682238"/>
          </a:xfrm>
        </p:grpSpPr>
        <p:grpSp>
          <p:nvGrpSpPr>
            <p:cNvPr id="17" name="Group 5"/>
            <p:cNvGrpSpPr/>
            <p:nvPr/>
          </p:nvGrpSpPr>
          <p:grpSpPr>
            <a:xfrm>
              <a:off x="1828800" y="914400"/>
              <a:ext cx="5486400" cy="682238"/>
              <a:chOff x="1828800" y="914400"/>
              <a:chExt cx="5486400" cy="682238"/>
            </a:xfrm>
          </p:grpSpPr>
          <p:sp>
            <p:nvSpPr>
              <p:cNvPr id="47" name="Rectangle 2"/>
              <p:cNvSpPr/>
              <p:nvPr/>
            </p:nvSpPr>
            <p:spPr bwMode="auto">
              <a:xfrm>
                <a:off x="1828800" y="914400"/>
                <a:ext cx="5486400" cy="2286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r>
                  <a:rPr lang="en-US" sz="8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Title/Description  </a:t>
                </a:r>
                <a:r>
                  <a:rPr lang="en-US" sz="700" dirty="0" smtClean="0">
                    <a:solidFill>
                      <a:srgbClr val="0043C8"/>
                    </a:solidFill>
                    <a:latin typeface="Arial" pitchFamily="34" charset="0"/>
                    <a:cs typeface="Arial" pitchFamily="34" charset="0"/>
                  </a:rPr>
                  <a:t>[hide]</a:t>
                </a:r>
                <a:endParaRPr lang="en-US" sz="700" dirty="0">
                  <a:solidFill>
                    <a:srgbClr val="0043C8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48" name="Straight Connector 3"/>
              <p:cNvCxnSpPr/>
              <p:nvPr/>
            </p:nvCxnSpPr>
            <p:spPr bwMode="auto">
              <a:xfrm>
                <a:off x="1874838" y="1143000"/>
                <a:ext cx="5394325" cy="0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9" name="Rectangle 4"/>
              <p:cNvSpPr/>
              <p:nvPr/>
            </p:nvSpPr>
            <p:spPr bwMode="auto">
              <a:xfrm>
                <a:off x="1828800" y="914400"/>
                <a:ext cx="5486400" cy="682238"/>
              </a:xfrm>
              <a:prstGeom prst="rect">
                <a:avLst/>
              </a:prstGeom>
              <a:noFill/>
              <a:ln w="3175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>
                <a:spAutoFit/>
              </a:bodyPr>
              <a:lstStyle/>
              <a:p>
                <a:pPr marL="342900" indent="-342900">
                  <a:spcBef>
                    <a:spcPts val="0"/>
                  </a:spcBef>
                  <a:spcAft>
                    <a:spcPts val="1200"/>
                  </a:spcAft>
                  <a:tabLst>
                    <a:tab pos="91440" algn="l"/>
                  </a:tabLst>
                  <a:defRPr/>
                </a:pPr>
                <a:endParaRPr lang="en-US" sz="9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342900" indent="-342900">
                  <a:spcBef>
                    <a:spcPts val="0"/>
                  </a:spcBef>
                  <a:spcAft>
                    <a:spcPts val="400"/>
                  </a:spcAft>
                  <a:tabLst>
                    <a:tab pos="91440" algn="l"/>
                  </a:tabLst>
                  <a:defRPr/>
                </a:pPr>
                <a:endParaRPr lang="en-US" sz="8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342900" indent="-342900">
                  <a:spcBef>
                    <a:spcPts val="0"/>
                  </a:spcBef>
                  <a:spcAft>
                    <a:spcPts val="400"/>
                  </a:spcAft>
                  <a:tabLst>
                    <a:tab pos="91440" algn="l"/>
                  </a:tabLst>
                  <a:defRPr/>
                </a:pPr>
                <a:endParaRPr lang="en-US" sz="8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21" name="Group 5"/>
            <p:cNvGrpSpPr/>
            <p:nvPr/>
          </p:nvGrpSpPr>
          <p:grpSpPr>
            <a:xfrm>
              <a:off x="1920240" y="1219200"/>
              <a:ext cx="5303520" cy="310515"/>
              <a:chOff x="1920240" y="914400"/>
              <a:chExt cx="5303520" cy="310515"/>
            </a:xfrm>
          </p:grpSpPr>
          <p:sp>
            <p:nvSpPr>
              <p:cNvPr id="37" name="TextBox 36"/>
              <p:cNvSpPr txBox="1"/>
              <p:nvPr/>
            </p:nvSpPr>
            <p:spPr bwMode="auto">
              <a:xfrm>
                <a:off x="1920240" y="1087755"/>
                <a:ext cx="5303520" cy="137160"/>
              </a:xfrm>
              <a:prstGeom prst="rect">
                <a:avLst/>
              </a:pr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lIns="2468880" tIns="9144" rIns="45720" bIns="9144" rtlCol="0" anchor="ctr" anchorCtr="0">
                <a:noAutofit/>
              </a:bodyPr>
              <a:lstStyle/>
              <a:p>
                <a:r>
                  <a:rPr lang="en-US" sz="700" dirty="0" smtClean="0">
                    <a:solidFill>
                      <a:srgbClr val="0043C8"/>
                    </a:solidFill>
                    <a:latin typeface="Arial" pitchFamily="34" charset="0"/>
                    <a:cs typeface="Arial" pitchFamily="34" charset="0"/>
                  </a:rPr>
                  <a:t>[other titles…] </a:t>
                </a:r>
                <a:r>
                  <a:rPr lang="en-US" sz="7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(0)    </a:t>
                </a:r>
                <a:r>
                  <a:rPr lang="en-US" sz="700" dirty="0" smtClean="0">
                    <a:solidFill>
                      <a:srgbClr val="0043C8"/>
                    </a:solidFill>
                    <a:latin typeface="Arial" pitchFamily="34" charset="0"/>
                    <a:cs typeface="Arial" pitchFamily="34" charset="0"/>
                  </a:rPr>
                  <a:t>[series titles] </a:t>
                </a:r>
                <a:r>
                  <a:rPr lang="en-US" sz="7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(0)</a:t>
                </a:r>
                <a:endParaRPr lang="en-US" sz="7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22" name="Group 4"/>
              <p:cNvGrpSpPr/>
              <p:nvPr/>
            </p:nvGrpSpPr>
            <p:grpSpPr>
              <a:xfrm>
                <a:off x="1920240" y="914400"/>
                <a:ext cx="5303520" cy="137160"/>
                <a:chOff x="1920240" y="914400"/>
                <a:chExt cx="5303520" cy="137160"/>
              </a:xfrm>
            </p:grpSpPr>
            <p:sp>
              <p:nvSpPr>
                <p:cNvPr id="45" name="TextBox 44"/>
                <p:cNvSpPr txBox="1"/>
                <p:nvPr/>
              </p:nvSpPr>
              <p:spPr bwMode="auto">
                <a:xfrm>
                  <a:off x="2834640" y="914400"/>
                  <a:ext cx="4389120" cy="137160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lIns="45720" tIns="9144" rIns="45720" bIns="9144" rtlCol="0" anchor="ctr" anchorCtr="0">
                  <a:noAutofit/>
                </a:bodyPr>
                <a:lstStyle/>
                <a:p>
                  <a:r>
                    <a:rPr lang="en-US" sz="700" dirty="0" smtClean="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rPr>
                    <a:t>Oklahoma! [sound recording] : original cast album. </a:t>
                  </a:r>
                  <a:endParaRPr lang="en-US" sz="700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6" name="TextBox 3"/>
                <p:cNvSpPr txBox="1"/>
                <p:nvPr/>
              </p:nvSpPr>
              <p:spPr bwMode="auto">
                <a:xfrm>
                  <a:off x="1920240" y="914400"/>
                  <a:ext cx="914400" cy="137160"/>
                </a:xfrm>
                <a:prstGeom prst="rect">
                  <a:avLst/>
                </a:prstGeom>
                <a:noFill/>
                <a:ln w="3175"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lIns="45720" tIns="9144" rIns="27432" bIns="9144" rtlCol="0" anchor="ctr" anchorCtr="0">
                  <a:noAutofit/>
                </a:bodyPr>
                <a:lstStyle/>
                <a:p>
                  <a:pPr algn="r"/>
                  <a:r>
                    <a:rPr lang="en-US" sz="700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Title:</a:t>
                  </a:r>
                  <a:endParaRPr lang="en-US" sz="7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26" name="Group 34"/>
              <p:cNvGrpSpPr/>
              <p:nvPr/>
            </p:nvGrpSpPr>
            <p:grpSpPr>
              <a:xfrm>
                <a:off x="1920240" y="1087755"/>
                <a:ext cx="5303520" cy="137160"/>
                <a:chOff x="1920240" y="1828800"/>
                <a:chExt cx="5303520" cy="137160"/>
              </a:xfrm>
            </p:grpSpPr>
            <p:grpSp>
              <p:nvGrpSpPr>
                <p:cNvPr id="27" name="Group 12"/>
                <p:cNvGrpSpPr/>
                <p:nvPr/>
              </p:nvGrpSpPr>
              <p:grpSpPr>
                <a:xfrm>
                  <a:off x="2834640" y="1828800"/>
                  <a:ext cx="1371600" cy="137160"/>
                  <a:chOff x="3886200" y="1828800"/>
                  <a:chExt cx="1371600" cy="137160"/>
                </a:xfrm>
              </p:grpSpPr>
              <p:sp>
                <p:nvSpPr>
                  <p:cNvPr id="43" name="TextBox 42"/>
                  <p:cNvSpPr txBox="1"/>
                  <p:nvPr/>
                </p:nvSpPr>
                <p:spPr bwMode="auto">
                  <a:xfrm>
                    <a:off x="3886200" y="1828800"/>
                    <a:ext cx="1371600" cy="137160"/>
                  </a:xfrm>
                  <a:prstGeom prst="rect">
                    <a:avLst/>
                  </a:prstGeom>
                  <a:gradFill flip="none" rotWithShape="1">
                    <a:gsLst>
                      <a:gs pos="0">
                        <a:schemeClr val="bg1">
                          <a:shade val="30000"/>
                          <a:satMod val="115000"/>
                        </a:schemeClr>
                      </a:gs>
                      <a:gs pos="50000">
                        <a:schemeClr val="bg1">
                          <a:shade val="67500"/>
                          <a:satMod val="115000"/>
                        </a:schemeClr>
                      </a:gs>
                      <a:gs pos="100000">
                        <a:schemeClr val="bg1">
                          <a:shade val="100000"/>
                          <a:satMod val="115000"/>
                        </a:schemeClr>
                      </a:gs>
                    </a:gsLst>
                    <a:lin ang="16200000" scaled="1"/>
                    <a:tileRect/>
                  </a:gradFill>
                  <a:ln w="3175">
                    <a:solidFill>
                      <a:schemeClr val="bg1">
                        <a:lumMod val="75000"/>
                      </a:schemeClr>
                    </a:solidFill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wrap="square" lIns="45720" tIns="9144" rIns="45720" bIns="9144" rtlCol="0" anchor="ctr" anchorCtr="0">
                    <a:noAutofit/>
                  </a:bodyPr>
                  <a:lstStyle/>
                  <a:p>
                    <a:r>
                      <a:rPr lang="en-US" sz="700" dirty="0" smtClean="0">
                        <a:latin typeface="Arial" pitchFamily="34" charset="0"/>
                        <a:cs typeface="Arial" pitchFamily="34" charset="0"/>
                      </a:rPr>
                      <a:t>Sound Recording</a:t>
                    </a:r>
                    <a:endParaRPr lang="en-US" sz="700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44" name="Isosceles Triangle 43"/>
                  <p:cNvSpPr/>
                  <p:nvPr/>
                </p:nvSpPr>
                <p:spPr>
                  <a:xfrm flipV="1">
                    <a:off x="5109210" y="1874520"/>
                    <a:ext cx="91440" cy="45720"/>
                  </a:xfrm>
                  <a:prstGeom prst="triangle">
                    <a:avLst>
                      <a:gd name="adj" fmla="val 49102"/>
                    </a:avLst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41" name="TextBox 40"/>
                <p:cNvSpPr txBox="1"/>
                <p:nvPr/>
              </p:nvSpPr>
              <p:spPr bwMode="auto">
                <a:xfrm>
                  <a:off x="1920240" y="1828800"/>
                  <a:ext cx="914400" cy="137160"/>
                </a:xfrm>
                <a:prstGeom prst="rect">
                  <a:avLst/>
                </a:prstGeom>
                <a:noFill/>
                <a:ln w="3175"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lIns="45720" tIns="9144" rIns="27432" bIns="9144" rtlCol="0" anchor="ctr" anchorCtr="0">
                  <a:noAutofit/>
                </a:bodyPr>
                <a:lstStyle/>
                <a:p>
                  <a:pPr algn="r"/>
                  <a:r>
                    <a:rPr lang="en-US" sz="700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Type:</a:t>
                  </a:r>
                  <a:endParaRPr lang="en-US" sz="7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2" name="TextBox 41"/>
                <p:cNvSpPr txBox="1"/>
                <p:nvPr/>
              </p:nvSpPr>
              <p:spPr bwMode="auto">
                <a:xfrm>
                  <a:off x="2834640" y="1828800"/>
                  <a:ext cx="4389120" cy="137160"/>
                </a:xfrm>
                <a:prstGeom prst="rect">
                  <a:avLst/>
                </a:prstGeom>
                <a:noFill/>
                <a:ln w="3175"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lIns="45720" tIns="9144" rIns="45720" bIns="9144" rtlCol="0" anchor="ctr" anchorCtr="0">
                  <a:noAutofit/>
                </a:bodyPr>
                <a:lstStyle/>
                <a:p>
                  <a:endParaRPr lang="en-US" sz="7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</p:grpSp>
      <p:grpSp>
        <p:nvGrpSpPr>
          <p:cNvPr id="28" name="Group 66"/>
          <p:cNvGrpSpPr/>
          <p:nvPr/>
        </p:nvGrpSpPr>
        <p:grpSpPr>
          <a:xfrm>
            <a:off x="1828800" y="2834032"/>
            <a:ext cx="5486400" cy="228600"/>
            <a:chOff x="1828800" y="914400"/>
            <a:chExt cx="5486400" cy="228600"/>
          </a:xfrm>
        </p:grpSpPr>
        <p:sp>
          <p:nvSpPr>
            <p:cNvPr id="88" name="Rectangle 87"/>
            <p:cNvSpPr/>
            <p:nvPr/>
          </p:nvSpPr>
          <p:spPr bwMode="auto">
            <a:xfrm>
              <a:off x="1828800" y="914400"/>
              <a:ext cx="5486400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8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rPr>
                <a:t>Publication Information  </a:t>
              </a:r>
              <a:r>
                <a:rPr lang="en-US" sz="700" dirty="0" smtClean="0">
                  <a:solidFill>
                    <a:srgbClr val="0043C8"/>
                  </a:solidFill>
                  <a:latin typeface="Arial" pitchFamily="34" charset="0"/>
                  <a:cs typeface="Arial" pitchFamily="34" charset="0"/>
                </a:rPr>
                <a:t>[show]</a:t>
              </a:r>
              <a:endParaRPr lang="en-US" sz="700" dirty="0">
                <a:solidFill>
                  <a:srgbClr val="0043C8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9" name="Rectangle 88"/>
            <p:cNvSpPr/>
            <p:nvPr/>
          </p:nvSpPr>
          <p:spPr bwMode="auto">
            <a:xfrm>
              <a:off x="1828800" y="914400"/>
              <a:ext cx="5486400" cy="215444"/>
            </a:xfrm>
            <a:prstGeom prst="rect">
              <a:avLst/>
            </a:prstGeom>
            <a:noFill/>
            <a:ln w="31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marL="342900" indent="-342900">
                <a:spcBef>
                  <a:spcPts val="0"/>
                </a:spcBef>
                <a:spcAft>
                  <a:spcPts val="1200"/>
                </a:spcAft>
                <a:tabLst>
                  <a:tab pos="91440" algn="l"/>
                </a:tabLst>
                <a:defRPr/>
              </a:pPr>
              <a:endParaRPr lang="en-US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9" name="Group 66"/>
          <p:cNvGrpSpPr/>
          <p:nvPr/>
        </p:nvGrpSpPr>
        <p:grpSpPr>
          <a:xfrm>
            <a:off x="1828800" y="4400240"/>
            <a:ext cx="5486400" cy="228600"/>
            <a:chOff x="1828800" y="914400"/>
            <a:chExt cx="5486400" cy="228600"/>
          </a:xfrm>
        </p:grpSpPr>
        <p:sp>
          <p:nvSpPr>
            <p:cNvPr id="51" name="Rectangle 50"/>
            <p:cNvSpPr/>
            <p:nvPr/>
          </p:nvSpPr>
          <p:spPr bwMode="auto">
            <a:xfrm>
              <a:off x="1828800" y="914400"/>
              <a:ext cx="5486400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8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rPr>
                <a:t>Structure  </a:t>
              </a:r>
              <a:r>
                <a:rPr lang="en-US" sz="700" dirty="0" smtClean="0">
                  <a:solidFill>
                    <a:srgbClr val="0043C8"/>
                  </a:solidFill>
                  <a:latin typeface="Arial" pitchFamily="34" charset="0"/>
                  <a:cs typeface="Arial" pitchFamily="34" charset="0"/>
                </a:rPr>
                <a:t>[show]</a:t>
              </a:r>
              <a:endParaRPr lang="en-US" sz="700" dirty="0">
                <a:solidFill>
                  <a:srgbClr val="0043C8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1828800" y="914400"/>
              <a:ext cx="5486400" cy="215444"/>
            </a:xfrm>
            <a:prstGeom prst="rect">
              <a:avLst/>
            </a:prstGeom>
            <a:noFill/>
            <a:ln w="31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marL="342900" indent="-342900">
                <a:spcBef>
                  <a:spcPts val="0"/>
                </a:spcBef>
                <a:spcAft>
                  <a:spcPts val="1200"/>
                </a:spcAft>
                <a:tabLst>
                  <a:tab pos="91440" algn="l"/>
                </a:tabLst>
                <a:defRPr/>
              </a:pPr>
              <a:endParaRPr lang="en-US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0" name="Group 66"/>
          <p:cNvGrpSpPr/>
          <p:nvPr/>
        </p:nvGrpSpPr>
        <p:grpSpPr>
          <a:xfrm>
            <a:off x="1828800" y="3086960"/>
            <a:ext cx="5486400" cy="1272143"/>
            <a:chOff x="1828800" y="914400"/>
            <a:chExt cx="5486400" cy="1272143"/>
          </a:xfrm>
        </p:grpSpPr>
        <p:sp>
          <p:nvSpPr>
            <p:cNvPr id="62" name="Rectangle 61"/>
            <p:cNvSpPr/>
            <p:nvPr/>
          </p:nvSpPr>
          <p:spPr bwMode="auto">
            <a:xfrm>
              <a:off x="1828800" y="914400"/>
              <a:ext cx="5486400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8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rPr>
                <a:t>Contributors  </a:t>
              </a:r>
              <a:r>
                <a:rPr lang="en-US" sz="700" dirty="0" smtClean="0">
                  <a:solidFill>
                    <a:srgbClr val="0043C8"/>
                  </a:solidFill>
                  <a:latin typeface="Arial" pitchFamily="34" charset="0"/>
                  <a:cs typeface="Arial" pitchFamily="34" charset="0"/>
                </a:rPr>
                <a:t>[hide]</a:t>
              </a:r>
              <a:endParaRPr lang="en-US" sz="700" dirty="0">
                <a:solidFill>
                  <a:srgbClr val="0043C8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63" name="Straight Connector 62"/>
            <p:cNvCxnSpPr/>
            <p:nvPr/>
          </p:nvCxnSpPr>
          <p:spPr bwMode="auto">
            <a:xfrm>
              <a:off x="1874838" y="1143000"/>
              <a:ext cx="5394325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Rectangle 63"/>
            <p:cNvSpPr/>
            <p:nvPr/>
          </p:nvSpPr>
          <p:spPr bwMode="auto">
            <a:xfrm>
              <a:off x="1828800" y="914400"/>
              <a:ext cx="5486400" cy="1272143"/>
            </a:xfrm>
            <a:prstGeom prst="rect">
              <a:avLst/>
            </a:prstGeom>
            <a:noFill/>
            <a:ln w="31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marL="342900" indent="-342900">
                <a:spcBef>
                  <a:spcPts val="0"/>
                </a:spcBef>
                <a:spcAft>
                  <a:spcPts val="1200"/>
                </a:spcAft>
                <a:tabLst>
                  <a:tab pos="91440" algn="l"/>
                </a:tabLst>
                <a:defRPr/>
              </a:pPr>
              <a:endParaRPr lang="en-US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r>
                <a:rPr lang="en-US" sz="7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*</a:t>
              </a:r>
              <a:endParaRPr lang="en-US" sz="7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1" name="Group 64"/>
          <p:cNvGrpSpPr/>
          <p:nvPr/>
        </p:nvGrpSpPr>
        <p:grpSpPr>
          <a:xfrm>
            <a:off x="1828800" y="3086960"/>
            <a:ext cx="5486400" cy="938719"/>
            <a:chOff x="1828800" y="914400"/>
            <a:chExt cx="5486400" cy="938719"/>
          </a:xfrm>
        </p:grpSpPr>
        <p:sp>
          <p:nvSpPr>
            <p:cNvPr id="66" name="TextBox 1"/>
            <p:cNvSpPr txBox="1">
              <a:spLocks noChangeArrowheads="1"/>
            </p:cNvSpPr>
            <p:nvPr/>
          </p:nvSpPr>
          <p:spPr bwMode="auto">
            <a:xfrm>
              <a:off x="1828800" y="914400"/>
              <a:ext cx="5486400" cy="9387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274320" rIns="457200">
              <a:spAutoFit/>
            </a:bodyPr>
            <a:lstStyle/>
            <a:p>
              <a:pPr>
                <a:spcAft>
                  <a:spcPts val="1200"/>
                </a:spcAft>
              </a:pPr>
              <a:r>
                <a:rPr lang="en-US" sz="700" b="1" dirty="0"/>
                <a:t> </a:t>
              </a:r>
              <a:endParaRPr lang="en-US" sz="700" dirty="0" smtClean="0"/>
            </a:p>
            <a:p>
              <a:pPr>
                <a:spcAft>
                  <a:spcPts val="400"/>
                </a:spcAft>
              </a:pPr>
              <a:r>
                <a:rPr lang="en-US" sz="700" dirty="0" err="1" smtClean="0">
                  <a:solidFill>
                    <a:srgbClr val="0043C8"/>
                  </a:solidFill>
                </a:rPr>
                <a:t>Andie</a:t>
              </a:r>
              <a:r>
                <a:rPr lang="en-US" sz="700" dirty="0" smtClean="0">
                  <a:solidFill>
                    <a:srgbClr val="0043C8"/>
                  </a:solidFill>
                </a:rPr>
                <a:t> </a:t>
              </a:r>
              <a:r>
                <a:rPr lang="en-US" sz="700" dirty="0" err="1" smtClean="0">
                  <a:solidFill>
                    <a:srgbClr val="0043C8"/>
                  </a:solidFill>
                </a:rPr>
                <a:t>McKaie</a:t>
              </a:r>
              <a:r>
                <a:rPr lang="en-US" sz="700" dirty="0" smtClean="0">
                  <a:solidFill>
                    <a:srgbClr val="0043C8"/>
                  </a:solidFill>
                </a:rPr>
                <a:t> </a:t>
              </a:r>
              <a:r>
                <a:rPr lang="en-US" sz="700" dirty="0" smtClean="0"/>
                <a:t>(1973-).</a:t>
              </a:r>
            </a:p>
            <a:p>
              <a:pPr>
                <a:spcAft>
                  <a:spcPts val="400"/>
                </a:spcAft>
              </a:pPr>
              <a:r>
                <a:rPr lang="en-US" sz="700" dirty="0" smtClean="0">
                  <a:solidFill>
                    <a:srgbClr val="0043C8"/>
                  </a:solidFill>
                </a:rPr>
                <a:t>Ron O’Brien </a:t>
              </a:r>
              <a:r>
                <a:rPr lang="en-US" sz="700" dirty="0" smtClean="0"/>
                <a:t>(1940-2008).</a:t>
              </a:r>
              <a:r>
                <a:rPr lang="en-US" sz="700" dirty="0" smtClean="0">
                  <a:solidFill>
                    <a:srgbClr val="0043C8"/>
                  </a:solidFill>
                </a:rPr>
                <a:t> </a:t>
              </a:r>
            </a:p>
            <a:p>
              <a:pPr>
                <a:spcAft>
                  <a:spcPts val="400"/>
                </a:spcAft>
              </a:pPr>
              <a:r>
                <a:rPr lang="en-US" sz="700" dirty="0" smtClean="0">
                  <a:solidFill>
                    <a:srgbClr val="0043C8"/>
                  </a:solidFill>
                </a:rPr>
                <a:t>Max </a:t>
              </a:r>
              <a:r>
                <a:rPr lang="en-US" sz="700" dirty="0" err="1" smtClean="0">
                  <a:solidFill>
                    <a:srgbClr val="0043C8"/>
                  </a:solidFill>
                </a:rPr>
                <a:t>Preeo</a:t>
              </a:r>
              <a:r>
                <a:rPr lang="en-US" sz="700" dirty="0" smtClean="0">
                  <a:solidFill>
                    <a:srgbClr val="0043C8"/>
                  </a:solidFill>
                </a:rPr>
                <a:t> </a:t>
              </a:r>
              <a:r>
                <a:rPr lang="en-US" sz="700" dirty="0" smtClean="0"/>
                <a:t>(1957-).</a:t>
              </a:r>
            </a:p>
            <a:p>
              <a:pPr>
                <a:spcAft>
                  <a:spcPts val="400"/>
                </a:spcAft>
              </a:pPr>
              <a:r>
                <a:rPr lang="en-US" sz="700" dirty="0" smtClean="0">
                  <a:solidFill>
                    <a:srgbClr val="0043C8"/>
                  </a:solidFill>
                </a:rPr>
                <a:t>[add another contributor]</a:t>
              </a:r>
            </a:p>
          </p:txBody>
        </p:sp>
        <p:sp>
          <p:nvSpPr>
            <p:cNvPr id="67" name="TextBox 1"/>
            <p:cNvSpPr txBox="1">
              <a:spLocks noChangeArrowheads="1"/>
            </p:cNvSpPr>
            <p:nvPr/>
          </p:nvSpPr>
          <p:spPr bwMode="auto">
            <a:xfrm>
              <a:off x="1828800" y="914400"/>
              <a:ext cx="457200" cy="9387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228600" indent="-228600">
                <a:spcAft>
                  <a:spcPts val="1200"/>
                </a:spcAft>
                <a:tabLst>
                  <a:tab pos="228600" algn="r"/>
                  <a:tab pos="1374775" algn="r"/>
                  <a:tab pos="1427163" algn="l"/>
                  <a:tab pos="5295900" algn="r"/>
                </a:tabLst>
              </a:pPr>
              <a:r>
                <a:rPr lang="en-US" sz="700" b="1" dirty="0"/>
                <a:t> </a:t>
              </a:r>
            </a:p>
            <a:p>
              <a:pPr marL="228600" indent="-228600">
                <a:spcAft>
                  <a:spcPts val="400"/>
                </a:spcAft>
                <a:buFont typeface="Calibri" pitchFamily="34" charset="0"/>
                <a:buAutoNum type="arabicPeriod"/>
                <a:tabLst>
                  <a:tab pos="228600" algn="r"/>
                  <a:tab pos="1374775" algn="r"/>
                  <a:tab pos="1427163" algn="l"/>
                  <a:tab pos="5295900" algn="r"/>
                </a:tabLst>
              </a:pPr>
              <a:r>
                <a:rPr lang="pt-BR" sz="700" dirty="0"/>
                <a:t> </a:t>
              </a:r>
            </a:p>
            <a:p>
              <a:pPr marL="228600" indent="-228600">
                <a:spcAft>
                  <a:spcPts val="400"/>
                </a:spcAft>
                <a:buFont typeface="Calibri" pitchFamily="34" charset="0"/>
                <a:buAutoNum type="arabicPeriod"/>
                <a:tabLst>
                  <a:tab pos="228600" algn="r"/>
                  <a:tab pos="1374775" algn="r"/>
                  <a:tab pos="1427163" algn="l"/>
                  <a:tab pos="5295900" algn="r"/>
                </a:tabLst>
              </a:pPr>
              <a:r>
                <a:rPr lang="pt-BR" sz="700" dirty="0" smtClean="0"/>
                <a:t> </a:t>
              </a:r>
            </a:p>
            <a:p>
              <a:pPr marL="228600" indent="-228600">
                <a:spcAft>
                  <a:spcPts val="400"/>
                </a:spcAft>
                <a:buFont typeface="Calibri" pitchFamily="34" charset="0"/>
                <a:buAutoNum type="arabicPeriod"/>
                <a:tabLst>
                  <a:tab pos="228600" algn="r"/>
                  <a:tab pos="1374775" algn="r"/>
                  <a:tab pos="1427163" algn="l"/>
                  <a:tab pos="5295900" algn="r"/>
                </a:tabLst>
              </a:pPr>
              <a:r>
                <a:rPr lang="pt-BR" sz="700" dirty="0" smtClean="0"/>
                <a:t> </a:t>
              </a:r>
            </a:p>
            <a:p>
              <a:pPr marL="228600" indent="-228600">
                <a:spcAft>
                  <a:spcPts val="400"/>
                </a:spcAft>
                <a:buFont typeface="Calibri" pitchFamily="34" charset="0"/>
                <a:buAutoNum type="arabicPeriod"/>
                <a:tabLst>
                  <a:tab pos="228600" algn="r"/>
                  <a:tab pos="1374775" algn="r"/>
                  <a:tab pos="1427163" algn="l"/>
                  <a:tab pos="5295900" algn="r"/>
                </a:tabLst>
              </a:pPr>
              <a:endParaRPr lang="pt-BR" sz="700" dirty="0"/>
            </a:p>
          </p:txBody>
        </p:sp>
        <p:sp>
          <p:nvSpPr>
            <p:cNvPr id="68" name="TextBox 1"/>
            <p:cNvSpPr txBox="1">
              <a:spLocks noChangeArrowheads="1"/>
            </p:cNvSpPr>
            <p:nvPr/>
          </p:nvSpPr>
          <p:spPr bwMode="auto">
            <a:xfrm>
              <a:off x="6400800" y="914400"/>
              <a:ext cx="91440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Aft>
                  <a:spcPts val="1200"/>
                </a:spcAft>
                <a:tabLst>
                  <a:tab pos="1374775" algn="r"/>
                  <a:tab pos="1427163" algn="l"/>
                  <a:tab pos="5295900" algn="r"/>
                </a:tabLst>
              </a:pPr>
              <a:r>
                <a:rPr lang="en-US" sz="700" b="1" dirty="0"/>
                <a:t> </a:t>
              </a:r>
            </a:p>
            <a:p>
              <a:pPr algn="r">
                <a:spcAft>
                  <a:spcPts val="400"/>
                </a:spcAft>
                <a:tabLst>
                  <a:tab pos="1374775" algn="r"/>
                  <a:tab pos="1427163" algn="l"/>
                  <a:tab pos="5295900" algn="r"/>
                </a:tabLst>
              </a:pPr>
              <a:endParaRPr lang="pt-BR" sz="700" dirty="0">
                <a:solidFill>
                  <a:srgbClr val="0043C8"/>
                </a:solidFill>
              </a:endParaRPr>
            </a:p>
          </p:txBody>
        </p:sp>
      </p:grpSp>
      <p:grpSp>
        <p:nvGrpSpPr>
          <p:cNvPr id="32" name="Group 25"/>
          <p:cNvGrpSpPr/>
          <p:nvPr/>
        </p:nvGrpSpPr>
        <p:grpSpPr>
          <a:xfrm>
            <a:off x="1828800" y="3374743"/>
            <a:ext cx="5486400" cy="137160"/>
            <a:chOff x="1828800" y="914400"/>
            <a:chExt cx="5486400" cy="137160"/>
          </a:xfrm>
        </p:grpSpPr>
        <p:sp>
          <p:nvSpPr>
            <p:cNvPr id="65" name="TextBox 64"/>
            <p:cNvSpPr txBox="1"/>
            <p:nvPr/>
          </p:nvSpPr>
          <p:spPr bwMode="auto">
            <a:xfrm>
              <a:off x="1828800" y="914400"/>
              <a:ext cx="5486400" cy="13716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45720" tIns="9144" rIns="2286000" bIns="9144" rtlCol="0" anchor="ctr" anchorCtr="0">
              <a:noAutofit/>
            </a:bodyPr>
            <a:lstStyle/>
            <a:p>
              <a:pPr algn="r"/>
              <a:r>
                <a:rPr lang="en-US" sz="7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Role:</a:t>
              </a:r>
              <a:endParaRPr lang="en-US" sz="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3" name="Group 12"/>
            <p:cNvGrpSpPr/>
            <p:nvPr/>
          </p:nvGrpSpPr>
          <p:grpSpPr>
            <a:xfrm>
              <a:off x="5074920" y="914400"/>
              <a:ext cx="1371600" cy="137160"/>
              <a:chOff x="3886200" y="1828800"/>
              <a:chExt cx="1371600" cy="137160"/>
            </a:xfrm>
          </p:grpSpPr>
          <p:sp>
            <p:nvSpPr>
              <p:cNvPr id="71" name="TextBox 70"/>
              <p:cNvSpPr txBox="1"/>
              <p:nvPr/>
            </p:nvSpPr>
            <p:spPr bwMode="auto">
              <a:xfrm>
                <a:off x="3886200" y="1828800"/>
                <a:ext cx="1371600" cy="137160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shade val="30000"/>
                      <a:satMod val="115000"/>
                    </a:schemeClr>
                  </a:gs>
                  <a:gs pos="50000">
                    <a:schemeClr val="bg1">
                      <a:shade val="67500"/>
                      <a:satMod val="115000"/>
                    </a:schemeClr>
                  </a:gs>
                  <a:gs pos="100000">
                    <a:schemeClr val="bg1">
                      <a:shade val="100000"/>
                      <a:satMod val="115000"/>
                    </a:schemeClr>
                  </a:gs>
                </a:gsLst>
                <a:lin ang="16200000" scaled="1"/>
                <a:tileRect/>
              </a:gradFill>
              <a:ln w="3175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lIns="45720" tIns="9144" rIns="45720" bIns="9144" rtlCol="0" anchor="ctr" anchorCtr="0">
                <a:noAutofit/>
              </a:bodyPr>
              <a:lstStyle/>
              <a:p>
                <a:r>
                  <a:rPr lang="en-US" sz="700" dirty="0" smtClean="0">
                    <a:latin typeface="Arial" pitchFamily="34" charset="0"/>
                    <a:cs typeface="Arial" pitchFamily="34" charset="0"/>
                  </a:rPr>
                  <a:t>Producer</a:t>
                </a:r>
                <a:endParaRPr lang="en-US" sz="700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2" name="Isosceles Triangle 71"/>
              <p:cNvSpPr/>
              <p:nvPr/>
            </p:nvSpPr>
            <p:spPr>
              <a:xfrm flipV="1">
                <a:off x="5109210" y="1874520"/>
                <a:ext cx="91440" cy="45720"/>
              </a:xfrm>
              <a:prstGeom prst="triangle">
                <a:avLst>
                  <a:gd name="adj" fmla="val 49102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0" name="TextBox 69"/>
            <p:cNvSpPr txBox="1"/>
            <p:nvPr/>
          </p:nvSpPr>
          <p:spPr bwMode="auto">
            <a:xfrm>
              <a:off x="5074920" y="914400"/>
              <a:ext cx="2240280" cy="13716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45720" tIns="9144" rIns="45720" bIns="9144" rtlCol="0" anchor="ctr" anchorCtr="0">
              <a:noAutofit/>
            </a:bodyPr>
            <a:lstStyle/>
            <a:p>
              <a:endParaRPr lang="en-US" sz="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4" name="Group 25"/>
          <p:cNvGrpSpPr/>
          <p:nvPr/>
        </p:nvGrpSpPr>
        <p:grpSpPr>
          <a:xfrm>
            <a:off x="1828800" y="3546599"/>
            <a:ext cx="5486400" cy="137160"/>
            <a:chOff x="1828800" y="914400"/>
            <a:chExt cx="5486400" cy="137160"/>
          </a:xfrm>
        </p:grpSpPr>
        <p:sp>
          <p:nvSpPr>
            <p:cNvPr id="74" name="TextBox 73"/>
            <p:cNvSpPr txBox="1"/>
            <p:nvPr/>
          </p:nvSpPr>
          <p:spPr bwMode="auto">
            <a:xfrm>
              <a:off x="1828800" y="914400"/>
              <a:ext cx="5486400" cy="13716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45720" tIns="9144" rIns="2286000" bIns="9144" rtlCol="0" anchor="ctr" anchorCtr="0">
              <a:noAutofit/>
            </a:bodyPr>
            <a:lstStyle/>
            <a:p>
              <a:pPr algn="r"/>
              <a:r>
                <a:rPr lang="en-US" sz="7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Role:</a:t>
              </a:r>
              <a:endParaRPr lang="en-US" sz="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5" name="Group 12"/>
            <p:cNvGrpSpPr/>
            <p:nvPr/>
          </p:nvGrpSpPr>
          <p:grpSpPr>
            <a:xfrm>
              <a:off x="5074920" y="914400"/>
              <a:ext cx="1371600" cy="137160"/>
              <a:chOff x="3886200" y="1828800"/>
              <a:chExt cx="1371600" cy="137160"/>
            </a:xfrm>
          </p:grpSpPr>
          <p:sp>
            <p:nvSpPr>
              <p:cNvPr id="80" name="TextBox 79"/>
              <p:cNvSpPr txBox="1"/>
              <p:nvPr/>
            </p:nvSpPr>
            <p:spPr bwMode="auto">
              <a:xfrm>
                <a:off x="3886200" y="1828800"/>
                <a:ext cx="1371600" cy="137160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shade val="30000"/>
                      <a:satMod val="115000"/>
                    </a:schemeClr>
                  </a:gs>
                  <a:gs pos="50000">
                    <a:schemeClr val="bg1">
                      <a:shade val="67500"/>
                      <a:satMod val="115000"/>
                    </a:schemeClr>
                  </a:gs>
                  <a:gs pos="100000">
                    <a:schemeClr val="bg1">
                      <a:shade val="100000"/>
                      <a:satMod val="115000"/>
                    </a:schemeClr>
                  </a:gs>
                </a:gsLst>
                <a:lin ang="16200000" scaled="1"/>
                <a:tileRect/>
              </a:gradFill>
              <a:ln w="3175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lIns="45720" tIns="9144" rIns="45720" bIns="9144" rtlCol="0" anchor="ctr" anchorCtr="0">
                <a:noAutofit/>
              </a:bodyPr>
              <a:lstStyle/>
              <a:p>
                <a:r>
                  <a:rPr lang="en-US" sz="700" dirty="0" smtClean="0">
                    <a:latin typeface="Arial" pitchFamily="34" charset="0"/>
                    <a:cs typeface="Arial" pitchFamily="34" charset="0"/>
                  </a:rPr>
                  <a:t>Producer</a:t>
                </a:r>
                <a:endParaRPr lang="en-US" sz="700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1" name="Isosceles Triangle 80"/>
              <p:cNvSpPr/>
              <p:nvPr/>
            </p:nvSpPr>
            <p:spPr>
              <a:xfrm flipV="1">
                <a:off x="5109210" y="1874520"/>
                <a:ext cx="91440" cy="45720"/>
              </a:xfrm>
              <a:prstGeom prst="triangle">
                <a:avLst>
                  <a:gd name="adj" fmla="val 49102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9" name="TextBox 78"/>
            <p:cNvSpPr txBox="1"/>
            <p:nvPr/>
          </p:nvSpPr>
          <p:spPr bwMode="auto">
            <a:xfrm>
              <a:off x="5074920" y="914400"/>
              <a:ext cx="2240280" cy="13716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45720" tIns="9144" rIns="45720" bIns="9144" rtlCol="0" anchor="ctr" anchorCtr="0">
              <a:noAutofit/>
            </a:bodyPr>
            <a:lstStyle/>
            <a:p>
              <a:endParaRPr lang="en-US" sz="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6" name="Group 25"/>
          <p:cNvGrpSpPr/>
          <p:nvPr/>
        </p:nvGrpSpPr>
        <p:grpSpPr>
          <a:xfrm>
            <a:off x="1828800" y="3708727"/>
            <a:ext cx="5486400" cy="137160"/>
            <a:chOff x="1828800" y="914400"/>
            <a:chExt cx="5486400" cy="137160"/>
          </a:xfrm>
        </p:grpSpPr>
        <p:sp>
          <p:nvSpPr>
            <p:cNvPr id="83" name="TextBox 82"/>
            <p:cNvSpPr txBox="1"/>
            <p:nvPr/>
          </p:nvSpPr>
          <p:spPr bwMode="auto">
            <a:xfrm>
              <a:off x="1828800" y="914400"/>
              <a:ext cx="5486400" cy="13716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45720" tIns="9144" rIns="2286000" bIns="9144" rtlCol="0" anchor="ctr" anchorCtr="0">
              <a:noAutofit/>
            </a:bodyPr>
            <a:lstStyle/>
            <a:p>
              <a:pPr algn="r"/>
              <a:r>
                <a:rPr lang="en-US" sz="7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Role:</a:t>
              </a:r>
              <a:endParaRPr lang="en-US" sz="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8" name="Group 12"/>
            <p:cNvGrpSpPr/>
            <p:nvPr/>
          </p:nvGrpSpPr>
          <p:grpSpPr>
            <a:xfrm>
              <a:off x="5074920" y="914400"/>
              <a:ext cx="1371600" cy="137160"/>
              <a:chOff x="3886200" y="1828800"/>
              <a:chExt cx="1371600" cy="137160"/>
            </a:xfrm>
          </p:grpSpPr>
          <p:sp>
            <p:nvSpPr>
              <p:cNvPr id="86" name="TextBox 85"/>
              <p:cNvSpPr txBox="1"/>
              <p:nvPr/>
            </p:nvSpPr>
            <p:spPr bwMode="auto">
              <a:xfrm>
                <a:off x="3886200" y="1828800"/>
                <a:ext cx="1371600" cy="137160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shade val="30000"/>
                      <a:satMod val="115000"/>
                    </a:schemeClr>
                  </a:gs>
                  <a:gs pos="50000">
                    <a:schemeClr val="bg1">
                      <a:shade val="67500"/>
                      <a:satMod val="115000"/>
                    </a:schemeClr>
                  </a:gs>
                  <a:gs pos="100000">
                    <a:schemeClr val="bg1">
                      <a:shade val="100000"/>
                      <a:satMod val="115000"/>
                    </a:schemeClr>
                  </a:gs>
                </a:gsLst>
                <a:lin ang="16200000" scaled="1"/>
                <a:tileRect/>
              </a:gradFill>
              <a:ln w="3175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lIns="45720" tIns="9144" rIns="45720" bIns="9144" rtlCol="0" anchor="ctr" anchorCtr="0">
                <a:noAutofit/>
              </a:bodyPr>
              <a:lstStyle/>
              <a:p>
                <a:r>
                  <a:rPr lang="en-US" sz="700" dirty="0" smtClean="0">
                    <a:latin typeface="Arial" pitchFamily="34" charset="0"/>
                    <a:cs typeface="Arial" pitchFamily="34" charset="0"/>
                  </a:rPr>
                  <a:t>Producer</a:t>
                </a:r>
                <a:endParaRPr lang="en-US" sz="700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7" name="Isosceles Triangle 86"/>
              <p:cNvSpPr/>
              <p:nvPr/>
            </p:nvSpPr>
            <p:spPr>
              <a:xfrm flipV="1">
                <a:off x="5109210" y="1874520"/>
                <a:ext cx="91440" cy="45720"/>
              </a:xfrm>
              <a:prstGeom prst="triangle">
                <a:avLst>
                  <a:gd name="adj" fmla="val 49102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85" name="TextBox 84"/>
            <p:cNvSpPr txBox="1"/>
            <p:nvPr/>
          </p:nvSpPr>
          <p:spPr bwMode="auto">
            <a:xfrm>
              <a:off x="5074920" y="914400"/>
              <a:ext cx="2240280" cy="13716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45720" tIns="9144" rIns="45720" bIns="9144" rtlCol="0" anchor="ctr" anchorCtr="0">
              <a:noAutofit/>
            </a:bodyPr>
            <a:lstStyle/>
            <a:p>
              <a:endParaRPr lang="en-US" sz="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73" name="Date Placeholder 7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3/23/2010</a:t>
            </a:r>
            <a:endParaRPr lang="en-US"/>
          </a:p>
        </p:txBody>
      </p:sp>
      <p:sp>
        <p:nvSpPr>
          <p:cNvPr id="78" name="Slide Number Placeholder 7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A16D-FACD-4BC4-A9F8-3E24E3E116CA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82" name="Footer Placeholder 8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MLA Annual Meeting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/>
          <p:nvPr/>
        </p:nvGrpSpPr>
        <p:grpSpPr>
          <a:xfrm>
            <a:off x="1828800" y="914400"/>
            <a:ext cx="5486400" cy="5820698"/>
            <a:chOff x="1828800" y="914400"/>
            <a:chExt cx="5486400" cy="6201698"/>
          </a:xfrm>
        </p:grpSpPr>
        <p:sp>
          <p:nvSpPr>
            <p:cNvPr id="3" name="Rectangle 2"/>
            <p:cNvSpPr/>
            <p:nvPr/>
          </p:nvSpPr>
          <p:spPr bwMode="auto">
            <a:xfrm>
              <a:off x="1828800" y="914400"/>
              <a:ext cx="5486400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8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rPr>
                <a:t>Contents  </a:t>
              </a:r>
              <a:r>
                <a:rPr lang="en-US" sz="700" dirty="0" smtClean="0">
                  <a:solidFill>
                    <a:srgbClr val="0043C8"/>
                  </a:solidFill>
                  <a:latin typeface="Arial" pitchFamily="34" charset="0"/>
                  <a:cs typeface="Arial" pitchFamily="34" charset="0"/>
                </a:rPr>
                <a:t>[hide]</a:t>
              </a:r>
              <a:endParaRPr lang="en-US" sz="700" dirty="0">
                <a:solidFill>
                  <a:srgbClr val="0043C8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4" name="Straight Connector 3"/>
            <p:cNvCxnSpPr/>
            <p:nvPr/>
          </p:nvCxnSpPr>
          <p:spPr bwMode="auto">
            <a:xfrm>
              <a:off x="1874838" y="1143000"/>
              <a:ext cx="5394325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Rectangle 4"/>
            <p:cNvSpPr/>
            <p:nvPr/>
          </p:nvSpPr>
          <p:spPr bwMode="auto">
            <a:xfrm>
              <a:off x="1828800" y="914400"/>
              <a:ext cx="5486400" cy="6201698"/>
            </a:xfrm>
            <a:prstGeom prst="rect">
              <a:avLst/>
            </a:prstGeom>
            <a:noFill/>
            <a:ln w="31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marL="342900" indent="-342900">
                <a:spcBef>
                  <a:spcPts val="0"/>
                </a:spcBef>
                <a:spcAft>
                  <a:spcPts val="1200"/>
                </a:spcAft>
                <a:tabLst>
                  <a:tab pos="91440" algn="l"/>
                </a:tabLst>
                <a:defRPr/>
              </a:pPr>
              <a:endParaRPr lang="en-US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r>
                <a:rPr lang="en-US" sz="7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*</a:t>
              </a:r>
              <a:endParaRPr lang="en-US" sz="7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TextBox 1"/>
            <p:cNvSpPr txBox="1">
              <a:spLocks noChangeArrowheads="1"/>
            </p:cNvSpPr>
            <p:nvPr/>
          </p:nvSpPr>
          <p:spPr bwMode="auto">
            <a:xfrm>
              <a:off x="1828800" y="914400"/>
              <a:ext cx="5486400" cy="9387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274320" rIns="457200">
              <a:spAutoFit/>
            </a:bodyPr>
            <a:lstStyle/>
            <a:p>
              <a:pPr>
                <a:spcAft>
                  <a:spcPts val="1200"/>
                </a:spcAft>
              </a:pPr>
              <a:r>
                <a:rPr lang="en-US" sz="700" b="1" dirty="0" smtClean="0"/>
                <a:t> </a:t>
              </a:r>
              <a:endParaRPr lang="en-US" sz="700" dirty="0" smtClean="0"/>
            </a:p>
            <a:p>
              <a:pPr>
                <a:spcAft>
                  <a:spcPts val="400"/>
                </a:spcAft>
              </a:pPr>
              <a:r>
                <a:rPr lang="en-US" sz="700" dirty="0" smtClean="0">
                  <a:latin typeface="Arial" pitchFamily="34" charset="0"/>
                  <a:cs typeface="Arial" pitchFamily="34" charset="0"/>
                </a:rPr>
                <a:t>Expression #1 Title. [Other…]</a:t>
              </a:r>
            </a:p>
            <a:p>
              <a:pPr>
                <a:spcAft>
                  <a:spcPts val="400"/>
                </a:spcAft>
              </a:pPr>
              <a:r>
                <a:rPr lang="en-US" sz="700" dirty="0" smtClean="0">
                  <a:latin typeface="Arial" pitchFamily="34" charset="0"/>
                  <a:cs typeface="Arial" pitchFamily="34" charset="0"/>
                </a:rPr>
                <a:t>Expression #2 Title. [Other…]</a:t>
              </a:r>
            </a:p>
            <a:p>
              <a:pPr>
                <a:spcAft>
                  <a:spcPts val="400"/>
                </a:spcAft>
              </a:pPr>
              <a:r>
                <a:rPr lang="en-US" sz="700" dirty="0" smtClean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Expression #3 Title. [Other…]</a:t>
              </a:r>
            </a:p>
            <a:p>
              <a:pPr>
                <a:spcAft>
                  <a:spcPts val="400"/>
                </a:spcAft>
              </a:pPr>
              <a:endParaRPr lang="en-US" sz="700" dirty="0" smtClean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TextBox 1"/>
            <p:cNvSpPr txBox="1">
              <a:spLocks noChangeArrowheads="1"/>
            </p:cNvSpPr>
            <p:nvPr/>
          </p:nvSpPr>
          <p:spPr bwMode="auto">
            <a:xfrm>
              <a:off x="1828801" y="914400"/>
              <a:ext cx="914399" cy="9387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28600" indent="-228600">
                <a:spcAft>
                  <a:spcPts val="1200"/>
                </a:spcAft>
                <a:tabLst>
                  <a:tab pos="228600" algn="r"/>
                  <a:tab pos="1374775" algn="r"/>
                  <a:tab pos="1427163" algn="l"/>
                  <a:tab pos="5295900" algn="r"/>
                </a:tabLst>
              </a:pPr>
              <a:r>
                <a:rPr lang="en-US" sz="700" b="1" dirty="0"/>
                <a:t> </a:t>
              </a:r>
            </a:p>
            <a:p>
              <a:pPr marL="228600" indent="-228600">
                <a:spcAft>
                  <a:spcPts val="400"/>
                </a:spcAft>
                <a:buFont typeface="Calibri" pitchFamily="34" charset="0"/>
                <a:buAutoNum type="arabicPeriod"/>
                <a:tabLst>
                  <a:tab pos="228600" algn="r"/>
                  <a:tab pos="1374775" algn="r"/>
                  <a:tab pos="1427163" algn="l"/>
                  <a:tab pos="5295900" algn="r"/>
                </a:tabLst>
              </a:pPr>
              <a:r>
                <a:rPr lang="pt-BR" sz="700" dirty="0" smtClean="0"/>
                <a:t> </a:t>
              </a:r>
            </a:p>
            <a:p>
              <a:pPr marL="228600" indent="-228600">
                <a:spcAft>
                  <a:spcPts val="400"/>
                </a:spcAft>
                <a:buFont typeface="Calibri" pitchFamily="34" charset="0"/>
                <a:buAutoNum type="arabicPeriod"/>
                <a:tabLst>
                  <a:tab pos="228600" algn="r"/>
                  <a:tab pos="1374775" algn="r"/>
                  <a:tab pos="1427163" algn="l"/>
                  <a:tab pos="5295900" algn="r"/>
                </a:tabLst>
              </a:pPr>
              <a:r>
                <a:rPr lang="pt-BR" sz="700" dirty="0" smtClean="0"/>
                <a:t> </a:t>
              </a:r>
            </a:p>
            <a:p>
              <a:pPr marL="228600" indent="-228600">
                <a:spcAft>
                  <a:spcPts val="400"/>
                </a:spcAft>
                <a:buFont typeface="Calibri" pitchFamily="34" charset="0"/>
                <a:buAutoNum type="arabicPeriod"/>
                <a:tabLst>
                  <a:tab pos="228600" algn="r"/>
                  <a:tab pos="1374775" algn="r"/>
                  <a:tab pos="1427163" algn="l"/>
                  <a:tab pos="5295900" algn="r"/>
                </a:tabLst>
              </a:pPr>
              <a:r>
                <a:rPr lang="pt-BR" sz="700" dirty="0" smtClean="0"/>
                <a:t> </a:t>
              </a:r>
            </a:p>
            <a:p>
              <a:pPr marL="228600" indent="-228600">
                <a:spcAft>
                  <a:spcPts val="400"/>
                </a:spcAft>
                <a:tabLst>
                  <a:tab pos="228600" algn="r"/>
                  <a:tab pos="1374775" algn="r"/>
                  <a:tab pos="1427163" algn="l"/>
                  <a:tab pos="5295900" algn="r"/>
                </a:tabLst>
              </a:pPr>
              <a:endParaRPr lang="en-US" sz="700" dirty="0" smtClean="0">
                <a:solidFill>
                  <a:srgbClr val="0043C8"/>
                </a:solidFill>
              </a:endParaRPr>
            </a:p>
          </p:txBody>
        </p:sp>
        <p:sp>
          <p:nvSpPr>
            <p:cNvPr id="8" name="TextBox 1"/>
            <p:cNvSpPr txBox="1">
              <a:spLocks noChangeArrowheads="1"/>
            </p:cNvSpPr>
            <p:nvPr/>
          </p:nvSpPr>
          <p:spPr bwMode="auto">
            <a:xfrm>
              <a:off x="5486400" y="914400"/>
              <a:ext cx="1828800" cy="7797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r">
                <a:spcAft>
                  <a:spcPts val="1200"/>
                </a:spcAft>
                <a:tabLst>
                  <a:tab pos="1374775" algn="r"/>
                  <a:tab pos="1427163" algn="l"/>
                  <a:tab pos="5295900" algn="r"/>
                </a:tabLst>
              </a:pPr>
              <a:r>
                <a:rPr lang="en-US" sz="700" b="1" dirty="0"/>
                <a:t> </a:t>
              </a:r>
            </a:p>
            <a:p>
              <a:pPr algn="r">
                <a:spcAft>
                  <a:spcPts val="400"/>
                </a:spcAft>
                <a:tabLst>
                  <a:tab pos="1374775" algn="r"/>
                  <a:tab pos="1427163" algn="l"/>
                  <a:tab pos="5295900" algn="r"/>
                </a:tabLst>
              </a:pPr>
              <a:r>
                <a:rPr lang="pt-BR" sz="700" dirty="0" smtClean="0">
                  <a:solidFill>
                    <a:srgbClr val="0043C8"/>
                  </a:solidFill>
                </a:rPr>
                <a:t>[view/edit] [copy] [remove]</a:t>
              </a:r>
            </a:p>
            <a:p>
              <a:pPr algn="r">
                <a:spcAft>
                  <a:spcPts val="400"/>
                </a:spcAft>
                <a:tabLst>
                  <a:tab pos="1374775" algn="r"/>
                  <a:tab pos="1427163" algn="l"/>
                  <a:tab pos="5295900" algn="r"/>
                </a:tabLst>
              </a:pPr>
              <a:r>
                <a:rPr lang="pt-BR" sz="700" dirty="0" smtClean="0">
                  <a:solidFill>
                    <a:srgbClr val="0043C8"/>
                  </a:solidFill>
                </a:rPr>
                <a:t>[view/edit] [copy] [remove]</a:t>
              </a:r>
            </a:p>
            <a:p>
              <a:pPr algn="r">
                <a:spcAft>
                  <a:spcPts val="400"/>
                </a:spcAft>
                <a:tabLst>
                  <a:tab pos="1374775" algn="r"/>
                  <a:tab pos="1427163" algn="l"/>
                  <a:tab pos="5295900" algn="r"/>
                </a:tabLst>
              </a:pPr>
              <a:r>
                <a:rPr lang="pt-BR" sz="700" dirty="0" smtClean="0">
                  <a:solidFill>
                    <a:srgbClr val="0043C8"/>
                  </a:solidFill>
                </a:rPr>
                <a:t>[view/edit] [copy] [remove]</a:t>
              </a:r>
            </a:p>
          </p:txBody>
        </p:sp>
      </p:grpSp>
      <p:grpSp>
        <p:nvGrpSpPr>
          <p:cNvPr id="9" name="Group 22"/>
          <p:cNvGrpSpPr/>
          <p:nvPr/>
        </p:nvGrpSpPr>
        <p:grpSpPr>
          <a:xfrm>
            <a:off x="1874520" y="6431552"/>
            <a:ext cx="5394960" cy="228600"/>
            <a:chOff x="1874520" y="914400"/>
            <a:chExt cx="5394960" cy="228600"/>
          </a:xfrm>
        </p:grpSpPr>
        <p:sp>
          <p:nvSpPr>
            <p:cNvPr id="24" name="Rectangle 23"/>
            <p:cNvSpPr/>
            <p:nvPr/>
          </p:nvSpPr>
          <p:spPr>
            <a:xfrm>
              <a:off x="1874520" y="914400"/>
              <a:ext cx="5394960" cy="2286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2880" rtlCol="0" anchor="t" anchorCtr="0"/>
            <a:lstStyle/>
            <a:p>
              <a:r>
                <a:rPr lang="en-US" sz="9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//Expression Data//</a:t>
              </a:r>
              <a:endPara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25" name="Isosceles Triangle 24"/>
            <p:cNvSpPr/>
            <p:nvPr/>
          </p:nvSpPr>
          <p:spPr>
            <a:xfrm rot="5400000">
              <a:off x="1917951" y="1004567"/>
              <a:ext cx="91440" cy="4572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14"/>
          <p:cNvGrpSpPr/>
          <p:nvPr/>
        </p:nvGrpSpPr>
        <p:grpSpPr>
          <a:xfrm>
            <a:off x="1874520" y="1720930"/>
            <a:ext cx="5394960" cy="4663440"/>
            <a:chOff x="1874520" y="914400"/>
            <a:chExt cx="5394960" cy="4345475"/>
          </a:xfrm>
        </p:grpSpPr>
        <p:sp>
          <p:nvSpPr>
            <p:cNvPr id="16" name="Rectangle 15"/>
            <p:cNvSpPr/>
            <p:nvPr/>
          </p:nvSpPr>
          <p:spPr>
            <a:xfrm>
              <a:off x="1874520" y="914400"/>
              <a:ext cx="5394960" cy="4345475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2880" rtlCol="0" anchor="t" anchorCtr="0"/>
            <a:lstStyle/>
            <a:p>
              <a:r>
                <a:rPr lang="en-US" sz="9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//Work Data//</a:t>
              </a:r>
              <a:endPara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7" name="Isosceles Triangle 16"/>
            <p:cNvSpPr/>
            <p:nvPr/>
          </p:nvSpPr>
          <p:spPr>
            <a:xfrm rot="10800000">
              <a:off x="1917951" y="1004567"/>
              <a:ext cx="91440" cy="4572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" name="Group 12"/>
          <p:cNvGrpSpPr>
            <a:grpSpLocks/>
          </p:cNvGrpSpPr>
          <p:nvPr/>
        </p:nvGrpSpPr>
        <p:grpSpPr bwMode="auto">
          <a:xfrm>
            <a:off x="3281566" y="2611690"/>
            <a:ext cx="3931920" cy="1097736"/>
            <a:chOff x="1828800" y="914400"/>
            <a:chExt cx="5486401" cy="1098510"/>
          </a:xfrm>
        </p:grpSpPr>
        <p:grpSp>
          <p:nvGrpSpPr>
            <p:cNvPr id="12" name="Group 8"/>
            <p:cNvGrpSpPr>
              <a:grpSpLocks/>
            </p:cNvGrpSpPr>
            <p:nvPr/>
          </p:nvGrpSpPr>
          <p:grpSpPr bwMode="auto">
            <a:xfrm>
              <a:off x="1828800" y="914400"/>
              <a:ext cx="5486400" cy="1097736"/>
              <a:chOff x="1828800" y="914400"/>
              <a:chExt cx="5486400" cy="1097736"/>
            </a:xfrm>
          </p:grpSpPr>
          <p:grpSp>
            <p:nvGrpSpPr>
              <p:cNvPr id="13" name="Group 5"/>
              <p:cNvGrpSpPr>
                <a:grpSpLocks/>
              </p:cNvGrpSpPr>
              <p:nvPr/>
            </p:nvGrpSpPr>
            <p:grpSpPr bwMode="auto">
              <a:xfrm>
                <a:off x="1828800" y="914400"/>
                <a:ext cx="5486400" cy="228761"/>
                <a:chOff x="1828800" y="3339334"/>
                <a:chExt cx="5486400" cy="228761"/>
              </a:xfrm>
            </p:grpSpPr>
            <p:sp>
              <p:nvSpPr>
                <p:cNvPr id="49" name="Rectangle 2"/>
                <p:cNvSpPr/>
                <p:nvPr/>
              </p:nvSpPr>
              <p:spPr bwMode="auto">
                <a:xfrm>
                  <a:off x="1828800" y="3339334"/>
                  <a:ext cx="5486400" cy="228761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>
                    <a:defRPr/>
                  </a:pPr>
                  <a:r>
                    <a:rPr lang="en-US" sz="800" b="1" dirty="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rPr>
                    <a:t>Variations </a:t>
                  </a:r>
                  <a:r>
                    <a:rPr lang="en-US" sz="800" b="1" dirty="0">
                      <a:solidFill>
                        <a:schemeClr val="bg1">
                          <a:lumMod val="50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(5)</a:t>
                  </a:r>
                  <a:endParaRPr lang="en-US" sz="800" dirty="0">
                    <a:solidFill>
                      <a:schemeClr val="bg1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0" name="Rectangle 3"/>
                <p:cNvSpPr/>
                <p:nvPr/>
              </p:nvSpPr>
              <p:spPr bwMode="auto">
                <a:xfrm>
                  <a:off x="5943600" y="3339334"/>
                  <a:ext cx="1371600" cy="228761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r">
                    <a:defRPr/>
                  </a:pPr>
                  <a:r>
                    <a:rPr lang="en-US" sz="700" dirty="0">
                      <a:solidFill>
                        <a:schemeClr val="tx2"/>
                      </a:solidFill>
                      <a:latin typeface="Arial" pitchFamily="34" charset="0"/>
                      <a:cs typeface="Arial" pitchFamily="34" charset="0"/>
                    </a:rPr>
                    <a:t>hide | zoom</a:t>
                  </a:r>
                </a:p>
              </p:txBody>
            </p:sp>
            <p:cxnSp>
              <p:nvCxnSpPr>
                <p:cNvPr id="51" name="Straight Connector 7"/>
                <p:cNvCxnSpPr/>
                <p:nvPr/>
              </p:nvCxnSpPr>
              <p:spPr bwMode="auto">
                <a:xfrm>
                  <a:off x="1874838" y="3568095"/>
                  <a:ext cx="5394325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8" name="Rectangle 47"/>
              <p:cNvSpPr/>
              <p:nvPr/>
            </p:nvSpPr>
            <p:spPr bwMode="auto">
              <a:xfrm>
                <a:off x="1828800" y="914400"/>
                <a:ext cx="5486400" cy="1097736"/>
              </a:xfrm>
              <a:prstGeom prst="rect">
                <a:avLst/>
              </a:prstGeom>
              <a:noFill/>
              <a:ln w="3175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>
                <a:spAutoFit/>
              </a:bodyPr>
              <a:lstStyle/>
              <a:p>
                <a:pPr marL="342900" indent="-342900">
                  <a:spcBef>
                    <a:spcPts val="0"/>
                  </a:spcBef>
                  <a:spcAft>
                    <a:spcPts val="1200"/>
                  </a:spcAft>
                  <a:tabLst>
                    <a:tab pos="91440" algn="l"/>
                  </a:tabLst>
                  <a:defRPr/>
                </a:pPr>
                <a:endParaRPr lang="en-US" sz="7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342900" indent="-342900">
                  <a:spcBef>
                    <a:spcPts val="0"/>
                  </a:spcBef>
                  <a:spcAft>
                    <a:spcPts val="400"/>
                  </a:spcAft>
                  <a:buFont typeface="+mj-lt"/>
                  <a:buAutoNum type="arabicPeriod"/>
                  <a:tabLst>
                    <a:tab pos="91440" algn="l"/>
                  </a:tabLst>
                  <a:defRPr/>
                </a:pPr>
                <a:endParaRPr lang="en-US" sz="7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342900" indent="-342900">
                  <a:spcBef>
                    <a:spcPts val="0"/>
                  </a:spcBef>
                  <a:spcAft>
                    <a:spcPts val="400"/>
                  </a:spcAft>
                  <a:tabLst>
                    <a:tab pos="91440" algn="l"/>
                  </a:tabLst>
                  <a:defRPr/>
                </a:pPr>
                <a:endParaRPr lang="en-US" sz="7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342900" indent="-342900">
                  <a:spcBef>
                    <a:spcPts val="0"/>
                  </a:spcBef>
                  <a:spcAft>
                    <a:spcPts val="400"/>
                  </a:spcAft>
                  <a:buFont typeface="+mj-lt"/>
                  <a:buAutoNum type="arabicPeriod"/>
                  <a:tabLst>
                    <a:tab pos="91440" algn="l"/>
                  </a:tabLst>
                  <a:defRPr/>
                </a:pPr>
                <a:endParaRPr lang="en-US" sz="7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342900" indent="-342900">
                  <a:spcBef>
                    <a:spcPts val="0"/>
                  </a:spcBef>
                  <a:spcAft>
                    <a:spcPts val="400"/>
                  </a:spcAft>
                  <a:buFont typeface="+mj-lt"/>
                  <a:buAutoNum type="arabicPeriod"/>
                  <a:tabLst>
                    <a:tab pos="91440" algn="l"/>
                  </a:tabLst>
                  <a:defRPr/>
                </a:pPr>
                <a:endParaRPr lang="en-US" sz="7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342900" indent="-342900">
                  <a:spcBef>
                    <a:spcPts val="0"/>
                  </a:spcBef>
                  <a:spcAft>
                    <a:spcPts val="400"/>
                  </a:spcAft>
                  <a:tabLst>
                    <a:tab pos="91440" algn="l"/>
                  </a:tabLst>
                  <a:defRPr/>
                </a:pPr>
                <a:endParaRPr lang="en-US" sz="7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4" name="Group 8"/>
            <p:cNvGrpSpPr>
              <a:grpSpLocks/>
            </p:cNvGrpSpPr>
            <p:nvPr/>
          </p:nvGrpSpPr>
          <p:grpSpPr bwMode="auto">
            <a:xfrm>
              <a:off x="1828800" y="914400"/>
              <a:ext cx="5486401" cy="1098510"/>
              <a:chOff x="1828800" y="914400"/>
              <a:chExt cx="5486401" cy="1098510"/>
            </a:xfrm>
          </p:grpSpPr>
          <p:sp>
            <p:nvSpPr>
              <p:cNvPr id="44" name="TextBox 1"/>
              <p:cNvSpPr txBox="1">
                <a:spLocks noChangeArrowheads="1"/>
              </p:cNvSpPr>
              <p:nvPr/>
            </p:nvSpPr>
            <p:spPr bwMode="auto">
              <a:xfrm>
                <a:off x="1828800" y="914400"/>
                <a:ext cx="5486400" cy="10985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274320" rIns="457200">
                <a:spAutoFit/>
              </a:bodyPr>
              <a:lstStyle/>
              <a:p>
                <a:pPr>
                  <a:spcAft>
                    <a:spcPts val="1200"/>
                  </a:spcAft>
                </a:pPr>
                <a:r>
                  <a:rPr lang="en-US" sz="700" b="1" dirty="0"/>
                  <a:t> </a:t>
                </a:r>
                <a:endParaRPr lang="en-US" sz="700" dirty="0"/>
              </a:p>
              <a:p>
                <a:pPr>
                  <a:spcAft>
                    <a:spcPts val="400"/>
                  </a:spcAft>
                </a:pPr>
                <a:r>
                  <a:rPr lang="en-US" sz="700" dirty="0" smtClean="0">
                    <a:solidFill>
                      <a:srgbClr val="0043C8"/>
                    </a:solidFill>
                  </a:rPr>
                  <a:t>Work Title.</a:t>
                </a:r>
                <a:r>
                  <a:rPr lang="en-US" sz="700" dirty="0" smtClean="0"/>
                  <a:t> Composer (Dates). </a:t>
                </a:r>
                <a:endParaRPr lang="en-US" sz="700" dirty="0"/>
              </a:p>
              <a:p>
                <a:pPr>
                  <a:spcAft>
                    <a:spcPts val="400"/>
                  </a:spcAft>
                </a:pPr>
                <a:r>
                  <a:rPr lang="en-US" sz="700" dirty="0" smtClean="0">
                    <a:solidFill>
                      <a:srgbClr val="0043C8"/>
                    </a:solidFill>
                  </a:rPr>
                  <a:t>Work Title.</a:t>
                </a:r>
                <a:r>
                  <a:rPr lang="en-US" sz="700" dirty="0" smtClean="0"/>
                  <a:t> Composer (Dates). </a:t>
                </a:r>
              </a:p>
              <a:p>
                <a:pPr>
                  <a:spcAft>
                    <a:spcPts val="400"/>
                  </a:spcAft>
                </a:pPr>
                <a:r>
                  <a:rPr lang="en-US" sz="700" dirty="0" smtClean="0">
                    <a:solidFill>
                      <a:srgbClr val="0043C8"/>
                    </a:solidFill>
                  </a:rPr>
                  <a:t>Work Title.</a:t>
                </a:r>
                <a:r>
                  <a:rPr lang="en-US" sz="700" dirty="0" smtClean="0"/>
                  <a:t> Composer (Dates). </a:t>
                </a:r>
              </a:p>
              <a:p>
                <a:pPr>
                  <a:spcAft>
                    <a:spcPts val="400"/>
                  </a:spcAft>
                </a:pPr>
                <a:r>
                  <a:rPr lang="en-US" sz="700" dirty="0" smtClean="0">
                    <a:solidFill>
                      <a:srgbClr val="0043C8"/>
                    </a:solidFill>
                  </a:rPr>
                  <a:t>Work Title.</a:t>
                </a:r>
                <a:r>
                  <a:rPr lang="en-US" sz="700" dirty="0" smtClean="0"/>
                  <a:t> Composer (Dates). </a:t>
                </a:r>
              </a:p>
              <a:p>
                <a:pPr>
                  <a:spcAft>
                    <a:spcPts val="400"/>
                  </a:spcAft>
                </a:pPr>
                <a:r>
                  <a:rPr lang="en-US" sz="700" dirty="0" smtClean="0">
                    <a:solidFill>
                      <a:srgbClr val="0043C8"/>
                    </a:solidFill>
                  </a:rPr>
                  <a:t>Work Title.</a:t>
                </a:r>
                <a:r>
                  <a:rPr lang="en-US" sz="700" dirty="0" smtClean="0"/>
                  <a:t> Composer (Dates). </a:t>
                </a:r>
                <a:endParaRPr lang="en-US" sz="700" dirty="0"/>
              </a:p>
            </p:txBody>
          </p:sp>
          <p:sp>
            <p:nvSpPr>
              <p:cNvPr id="45" name="TextBox 1"/>
              <p:cNvSpPr txBox="1">
                <a:spLocks noChangeArrowheads="1"/>
              </p:cNvSpPr>
              <p:nvPr/>
            </p:nvSpPr>
            <p:spPr bwMode="auto">
              <a:xfrm>
                <a:off x="1828800" y="914400"/>
                <a:ext cx="1275907" cy="10977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228600" indent="-228600">
                  <a:spcAft>
                    <a:spcPts val="1200"/>
                  </a:spcAft>
                  <a:tabLst>
                    <a:tab pos="228600" algn="r"/>
                    <a:tab pos="1374775" algn="r"/>
                    <a:tab pos="1427163" algn="l"/>
                    <a:tab pos="5295900" algn="r"/>
                  </a:tabLst>
                </a:pPr>
                <a:r>
                  <a:rPr lang="en-US" sz="700" b="1" dirty="0"/>
                  <a:t> </a:t>
                </a:r>
              </a:p>
              <a:p>
                <a:pPr marL="228600" indent="-228600">
                  <a:spcAft>
                    <a:spcPts val="400"/>
                  </a:spcAft>
                  <a:buFont typeface="Calibri" pitchFamily="34" charset="0"/>
                  <a:buAutoNum type="arabicPeriod"/>
                  <a:tabLst>
                    <a:tab pos="228600" algn="r"/>
                    <a:tab pos="1374775" algn="r"/>
                    <a:tab pos="1427163" algn="l"/>
                    <a:tab pos="5295900" algn="r"/>
                  </a:tabLst>
                </a:pPr>
                <a:r>
                  <a:rPr lang="pt-BR" sz="700" dirty="0"/>
                  <a:t> </a:t>
                </a:r>
              </a:p>
              <a:p>
                <a:pPr marL="228600" indent="-228600">
                  <a:spcAft>
                    <a:spcPts val="400"/>
                  </a:spcAft>
                  <a:buFont typeface="Calibri" pitchFamily="34" charset="0"/>
                  <a:buAutoNum type="arabicPeriod"/>
                  <a:tabLst>
                    <a:tab pos="228600" algn="r"/>
                    <a:tab pos="1374775" algn="r"/>
                    <a:tab pos="1427163" algn="l"/>
                    <a:tab pos="5295900" algn="r"/>
                  </a:tabLst>
                </a:pPr>
                <a:r>
                  <a:rPr lang="pt-BR" sz="700" dirty="0"/>
                  <a:t> </a:t>
                </a:r>
              </a:p>
              <a:p>
                <a:pPr marL="228600" indent="-228600">
                  <a:spcAft>
                    <a:spcPts val="400"/>
                  </a:spcAft>
                  <a:buFont typeface="Calibri" pitchFamily="34" charset="0"/>
                  <a:buAutoNum type="arabicPeriod"/>
                  <a:tabLst>
                    <a:tab pos="228600" algn="r"/>
                    <a:tab pos="1374775" algn="r"/>
                    <a:tab pos="1427163" algn="l"/>
                    <a:tab pos="5295900" algn="r"/>
                  </a:tabLst>
                </a:pPr>
                <a:r>
                  <a:rPr lang="pt-BR" sz="700" dirty="0"/>
                  <a:t> </a:t>
                </a:r>
              </a:p>
              <a:p>
                <a:pPr marL="228600" indent="-228600">
                  <a:spcAft>
                    <a:spcPts val="400"/>
                  </a:spcAft>
                  <a:buFont typeface="Calibri" pitchFamily="34" charset="0"/>
                  <a:buAutoNum type="arabicPeriod"/>
                  <a:tabLst>
                    <a:tab pos="228600" algn="r"/>
                    <a:tab pos="1374775" algn="r"/>
                    <a:tab pos="1427163" algn="l"/>
                    <a:tab pos="5295900" algn="r"/>
                  </a:tabLst>
                </a:pPr>
                <a:r>
                  <a:rPr lang="pt-BR" sz="700" dirty="0"/>
                  <a:t> </a:t>
                </a:r>
              </a:p>
              <a:p>
                <a:pPr marL="228600" indent="-228600">
                  <a:spcAft>
                    <a:spcPts val="400"/>
                  </a:spcAft>
                  <a:buFont typeface="Calibri" pitchFamily="34" charset="0"/>
                  <a:buAutoNum type="arabicPeriod"/>
                  <a:tabLst>
                    <a:tab pos="228600" algn="r"/>
                    <a:tab pos="1374775" algn="r"/>
                    <a:tab pos="1427163" algn="l"/>
                    <a:tab pos="5295900" algn="r"/>
                  </a:tabLst>
                </a:pPr>
                <a:r>
                  <a:rPr lang="pt-BR" sz="700" dirty="0"/>
                  <a:t> </a:t>
                </a:r>
              </a:p>
            </p:txBody>
          </p:sp>
          <p:sp>
            <p:nvSpPr>
              <p:cNvPr id="46" name="TextBox 1"/>
              <p:cNvSpPr txBox="1">
                <a:spLocks noChangeArrowheads="1"/>
              </p:cNvSpPr>
              <p:nvPr/>
            </p:nvSpPr>
            <p:spPr bwMode="auto">
              <a:xfrm>
                <a:off x="5402823" y="914400"/>
                <a:ext cx="1912378" cy="10977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r">
                  <a:spcAft>
                    <a:spcPts val="1200"/>
                  </a:spcAft>
                  <a:tabLst>
                    <a:tab pos="1374775" algn="r"/>
                    <a:tab pos="1427163" algn="l"/>
                    <a:tab pos="5295900" algn="r"/>
                  </a:tabLst>
                </a:pPr>
                <a:r>
                  <a:rPr lang="en-US" sz="700" b="1" dirty="0"/>
                  <a:t> </a:t>
                </a:r>
              </a:p>
              <a:p>
                <a:pPr algn="r">
                  <a:spcAft>
                    <a:spcPts val="400"/>
                  </a:spcAft>
                  <a:tabLst>
                    <a:tab pos="1374775" algn="r"/>
                    <a:tab pos="1427163" algn="l"/>
                    <a:tab pos="5295900" algn="r"/>
                  </a:tabLst>
                </a:pPr>
                <a:r>
                  <a:rPr lang="pt-BR" sz="700" dirty="0" smtClean="0">
                    <a:solidFill>
                      <a:srgbClr val="0043C8"/>
                    </a:solidFill>
                  </a:rPr>
                  <a:t>[select]</a:t>
                </a:r>
                <a:endParaRPr lang="pt-BR" sz="700" dirty="0">
                  <a:solidFill>
                    <a:srgbClr val="0043C8"/>
                  </a:solidFill>
                </a:endParaRPr>
              </a:p>
              <a:p>
                <a:pPr algn="r">
                  <a:spcAft>
                    <a:spcPts val="400"/>
                  </a:spcAft>
                  <a:tabLst>
                    <a:tab pos="1374775" algn="r"/>
                    <a:tab pos="1427163" algn="l"/>
                    <a:tab pos="5295900" algn="r"/>
                  </a:tabLst>
                </a:pPr>
                <a:r>
                  <a:rPr lang="pt-BR" sz="700" dirty="0" smtClean="0">
                    <a:solidFill>
                      <a:srgbClr val="0043C8"/>
                    </a:solidFill>
                  </a:rPr>
                  <a:t>[select]</a:t>
                </a:r>
                <a:endParaRPr lang="pt-BR" sz="700" dirty="0">
                  <a:solidFill>
                    <a:srgbClr val="0043C8"/>
                  </a:solidFill>
                </a:endParaRPr>
              </a:p>
              <a:p>
                <a:pPr algn="r">
                  <a:spcAft>
                    <a:spcPts val="400"/>
                  </a:spcAft>
                  <a:tabLst>
                    <a:tab pos="1374775" algn="r"/>
                    <a:tab pos="1427163" algn="l"/>
                    <a:tab pos="5295900" algn="r"/>
                  </a:tabLst>
                </a:pPr>
                <a:r>
                  <a:rPr lang="pt-BR" sz="700" dirty="0" smtClean="0">
                    <a:solidFill>
                      <a:srgbClr val="0043C8"/>
                    </a:solidFill>
                  </a:rPr>
                  <a:t>[select]</a:t>
                </a:r>
                <a:endParaRPr lang="pt-BR" sz="700" dirty="0">
                  <a:solidFill>
                    <a:srgbClr val="0043C8"/>
                  </a:solidFill>
                </a:endParaRPr>
              </a:p>
              <a:p>
                <a:pPr algn="r">
                  <a:spcAft>
                    <a:spcPts val="400"/>
                  </a:spcAft>
                  <a:tabLst>
                    <a:tab pos="1374775" algn="r"/>
                    <a:tab pos="1427163" algn="l"/>
                    <a:tab pos="5295900" algn="r"/>
                  </a:tabLst>
                </a:pPr>
                <a:r>
                  <a:rPr lang="pt-BR" sz="700" dirty="0" smtClean="0">
                    <a:solidFill>
                      <a:srgbClr val="0043C8"/>
                    </a:solidFill>
                  </a:rPr>
                  <a:t>[select]</a:t>
                </a:r>
                <a:endParaRPr lang="pt-BR" sz="700" dirty="0">
                  <a:solidFill>
                    <a:srgbClr val="0043C8"/>
                  </a:solidFill>
                </a:endParaRPr>
              </a:p>
              <a:p>
                <a:pPr algn="r">
                  <a:spcAft>
                    <a:spcPts val="400"/>
                  </a:spcAft>
                  <a:tabLst>
                    <a:tab pos="1374775" algn="r"/>
                    <a:tab pos="1427163" algn="l"/>
                    <a:tab pos="5295900" algn="r"/>
                  </a:tabLst>
                </a:pPr>
                <a:r>
                  <a:rPr lang="pt-BR" sz="700" dirty="0" smtClean="0">
                    <a:solidFill>
                      <a:srgbClr val="0043C8"/>
                    </a:solidFill>
                  </a:rPr>
                  <a:t>[select]</a:t>
                </a:r>
                <a:endParaRPr lang="pt-BR" sz="700" dirty="0">
                  <a:solidFill>
                    <a:srgbClr val="0043C8"/>
                  </a:solidFill>
                </a:endParaRPr>
              </a:p>
            </p:txBody>
          </p:sp>
        </p:grpSp>
      </p:grpSp>
      <p:grpSp>
        <p:nvGrpSpPr>
          <p:cNvPr id="15" name="Group 51"/>
          <p:cNvGrpSpPr>
            <a:grpSpLocks/>
          </p:cNvGrpSpPr>
          <p:nvPr/>
        </p:nvGrpSpPr>
        <p:grpSpPr bwMode="auto">
          <a:xfrm>
            <a:off x="3278881" y="3744748"/>
            <a:ext cx="3931920" cy="1256754"/>
            <a:chOff x="1828800" y="914400"/>
            <a:chExt cx="5486400" cy="1256507"/>
          </a:xfrm>
        </p:grpSpPr>
        <p:grpSp>
          <p:nvGrpSpPr>
            <p:cNvPr id="18" name="Group 8"/>
            <p:cNvGrpSpPr>
              <a:grpSpLocks/>
            </p:cNvGrpSpPr>
            <p:nvPr/>
          </p:nvGrpSpPr>
          <p:grpSpPr bwMode="auto">
            <a:xfrm>
              <a:off x="1828800" y="914400"/>
              <a:ext cx="5486400" cy="1256507"/>
              <a:chOff x="1828800" y="914400"/>
              <a:chExt cx="5486400" cy="1256507"/>
            </a:xfrm>
          </p:grpSpPr>
          <p:grpSp>
            <p:nvGrpSpPr>
              <p:cNvPr id="19" name="Group 5"/>
              <p:cNvGrpSpPr>
                <a:grpSpLocks/>
              </p:cNvGrpSpPr>
              <p:nvPr/>
            </p:nvGrpSpPr>
            <p:grpSpPr bwMode="auto">
              <a:xfrm>
                <a:off x="1828800" y="914400"/>
                <a:ext cx="5486400" cy="228555"/>
                <a:chOff x="1828800" y="3339334"/>
                <a:chExt cx="5486400" cy="228555"/>
              </a:xfrm>
            </p:grpSpPr>
            <p:sp>
              <p:nvSpPr>
                <p:cNvPr id="60" name="Rectangle 2"/>
                <p:cNvSpPr/>
                <p:nvPr/>
              </p:nvSpPr>
              <p:spPr bwMode="auto">
                <a:xfrm>
                  <a:off x="1828800" y="3339334"/>
                  <a:ext cx="5486400" cy="228555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>
                    <a:defRPr/>
                  </a:pPr>
                  <a:r>
                    <a:rPr lang="en-US" sz="800" b="1" dirty="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rPr>
                    <a:t>IUCAT </a:t>
                  </a:r>
                  <a:r>
                    <a:rPr lang="en-US" sz="800" b="1" dirty="0">
                      <a:solidFill>
                        <a:schemeClr val="bg1">
                          <a:lumMod val="50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(7)</a:t>
                  </a:r>
                  <a:endParaRPr lang="en-US" sz="800" dirty="0">
                    <a:solidFill>
                      <a:schemeClr val="bg1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1" name="Rectangle 3"/>
                <p:cNvSpPr/>
                <p:nvPr/>
              </p:nvSpPr>
              <p:spPr bwMode="auto">
                <a:xfrm>
                  <a:off x="5943600" y="3339334"/>
                  <a:ext cx="1371600" cy="228555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r">
                    <a:defRPr/>
                  </a:pPr>
                  <a:r>
                    <a:rPr lang="en-US" sz="700" dirty="0">
                      <a:solidFill>
                        <a:schemeClr val="tx2"/>
                      </a:solidFill>
                      <a:latin typeface="Arial" pitchFamily="34" charset="0"/>
                      <a:cs typeface="Arial" pitchFamily="34" charset="0"/>
                    </a:rPr>
                    <a:t>hide | zoom</a:t>
                  </a:r>
                </a:p>
              </p:txBody>
            </p:sp>
            <p:cxnSp>
              <p:nvCxnSpPr>
                <p:cNvPr id="62" name="Straight Connector 7"/>
                <p:cNvCxnSpPr/>
                <p:nvPr/>
              </p:nvCxnSpPr>
              <p:spPr bwMode="auto">
                <a:xfrm>
                  <a:off x="1874838" y="3567889"/>
                  <a:ext cx="5394325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9" name="Rectangle 58"/>
              <p:cNvSpPr/>
              <p:nvPr/>
            </p:nvSpPr>
            <p:spPr bwMode="auto">
              <a:xfrm>
                <a:off x="1828800" y="914400"/>
                <a:ext cx="5486400" cy="1256507"/>
              </a:xfrm>
              <a:prstGeom prst="rect">
                <a:avLst/>
              </a:prstGeom>
              <a:noFill/>
              <a:ln w="3175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>
                <a:spAutoFit/>
              </a:bodyPr>
              <a:lstStyle/>
              <a:p>
                <a:pPr marL="342900" indent="-342900">
                  <a:spcBef>
                    <a:spcPts val="0"/>
                  </a:spcBef>
                  <a:spcAft>
                    <a:spcPts val="1200"/>
                  </a:spcAft>
                  <a:tabLst>
                    <a:tab pos="91440" algn="l"/>
                  </a:tabLst>
                  <a:defRPr/>
                </a:pPr>
                <a:endParaRPr lang="en-US" sz="7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342900" indent="-342900">
                  <a:spcBef>
                    <a:spcPts val="0"/>
                  </a:spcBef>
                  <a:spcAft>
                    <a:spcPts val="400"/>
                  </a:spcAft>
                  <a:buFont typeface="+mj-lt"/>
                  <a:buAutoNum type="arabicPeriod"/>
                  <a:tabLst>
                    <a:tab pos="91440" algn="l"/>
                  </a:tabLst>
                  <a:defRPr/>
                </a:pPr>
                <a:endParaRPr lang="en-US" sz="7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342900" indent="-342900">
                  <a:spcBef>
                    <a:spcPts val="0"/>
                  </a:spcBef>
                  <a:spcAft>
                    <a:spcPts val="400"/>
                  </a:spcAft>
                  <a:buFont typeface="+mj-lt"/>
                  <a:buAutoNum type="arabicPeriod"/>
                  <a:tabLst>
                    <a:tab pos="91440" algn="l"/>
                  </a:tabLst>
                  <a:defRPr/>
                </a:pPr>
                <a:endParaRPr lang="en-US" sz="7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342900" indent="-342900">
                  <a:spcBef>
                    <a:spcPts val="0"/>
                  </a:spcBef>
                  <a:spcAft>
                    <a:spcPts val="400"/>
                  </a:spcAft>
                  <a:buFont typeface="+mj-lt"/>
                  <a:buAutoNum type="arabicPeriod"/>
                  <a:tabLst>
                    <a:tab pos="91440" algn="l"/>
                  </a:tabLst>
                  <a:defRPr/>
                </a:pPr>
                <a:endParaRPr lang="en-US" sz="7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342900" indent="-342900">
                  <a:spcBef>
                    <a:spcPts val="0"/>
                  </a:spcBef>
                  <a:spcAft>
                    <a:spcPts val="400"/>
                  </a:spcAft>
                  <a:buFont typeface="+mj-lt"/>
                  <a:buAutoNum type="arabicPeriod"/>
                  <a:tabLst>
                    <a:tab pos="91440" algn="l"/>
                  </a:tabLst>
                  <a:defRPr/>
                </a:pPr>
                <a:endParaRPr lang="en-US" sz="7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342900" indent="-342900">
                  <a:spcBef>
                    <a:spcPts val="0"/>
                  </a:spcBef>
                  <a:spcAft>
                    <a:spcPts val="400"/>
                  </a:spcAft>
                  <a:buFont typeface="+mj-lt"/>
                  <a:buAutoNum type="arabicPeriod"/>
                  <a:tabLst>
                    <a:tab pos="91440" algn="l"/>
                  </a:tabLst>
                  <a:defRPr/>
                </a:pPr>
                <a:endParaRPr lang="en-US" sz="7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342900" indent="-342900">
                  <a:spcBef>
                    <a:spcPts val="0"/>
                  </a:spcBef>
                  <a:spcAft>
                    <a:spcPts val="400"/>
                  </a:spcAft>
                  <a:buFont typeface="+mj-lt"/>
                  <a:buAutoNum type="arabicPeriod"/>
                  <a:tabLst>
                    <a:tab pos="91440" algn="l"/>
                  </a:tabLst>
                  <a:defRPr/>
                </a:pPr>
                <a:endParaRPr lang="en-US" sz="7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20" name="Group 8"/>
            <p:cNvGrpSpPr>
              <a:grpSpLocks/>
            </p:cNvGrpSpPr>
            <p:nvPr/>
          </p:nvGrpSpPr>
          <p:grpSpPr bwMode="auto">
            <a:xfrm>
              <a:off x="1828800" y="914400"/>
              <a:ext cx="5486400" cy="1256507"/>
              <a:chOff x="1828800" y="914400"/>
              <a:chExt cx="5486400" cy="1256507"/>
            </a:xfrm>
          </p:grpSpPr>
          <p:sp>
            <p:nvSpPr>
              <p:cNvPr id="55" name="TextBox 1"/>
              <p:cNvSpPr txBox="1">
                <a:spLocks noChangeArrowheads="1"/>
              </p:cNvSpPr>
              <p:nvPr/>
            </p:nvSpPr>
            <p:spPr bwMode="auto">
              <a:xfrm>
                <a:off x="1828800" y="914400"/>
                <a:ext cx="5486400" cy="12565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274320" rIns="457200">
                <a:spAutoFit/>
              </a:bodyPr>
              <a:lstStyle/>
              <a:p>
                <a:pPr>
                  <a:spcAft>
                    <a:spcPts val="1200"/>
                  </a:spcAft>
                </a:pPr>
                <a:r>
                  <a:rPr lang="en-US" sz="700" b="1" dirty="0"/>
                  <a:t> </a:t>
                </a:r>
                <a:endParaRPr lang="en-US" sz="700" dirty="0"/>
              </a:p>
              <a:p>
                <a:pPr>
                  <a:spcAft>
                    <a:spcPts val="400"/>
                  </a:spcAft>
                </a:pPr>
                <a:r>
                  <a:rPr lang="en-US" sz="700" dirty="0" smtClean="0">
                    <a:solidFill>
                      <a:srgbClr val="0043C8"/>
                    </a:solidFill>
                  </a:rPr>
                  <a:t>Work Title.</a:t>
                </a:r>
                <a:r>
                  <a:rPr lang="en-US" sz="700" dirty="0" smtClean="0"/>
                  <a:t> Composer (Dates). </a:t>
                </a:r>
              </a:p>
              <a:p>
                <a:pPr>
                  <a:spcAft>
                    <a:spcPts val="400"/>
                  </a:spcAft>
                </a:pPr>
                <a:r>
                  <a:rPr lang="en-US" sz="700" dirty="0" smtClean="0">
                    <a:solidFill>
                      <a:srgbClr val="0043C8"/>
                    </a:solidFill>
                  </a:rPr>
                  <a:t>Work Title.</a:t>
                </a:r>
                <a:r>
                  <a:rPr lang="en-US" sz="700" dirty="0" smtClean="0"/>
                  <a:t> Composer (Dates). </a:t>
                </a:r>
              </a:p>
              <a:p>
                <a:pPr>
                  <a:spcAft>
                    <a:spcPts val="400"/>
                  </a:spcAft>
                </a:pPr>
                <a:r>
                  <a:rPr lang="en-US" sz="700" dirty="0" smtClean="0">
                    <a:solidFill>
                      <a:srgbClr val="0043C8"/>
                    </a:solidFill>
                  </a:rPr>
                  <a:t>Work Title.</a:t>
                </a:r>
                <a:r>
                  <a:rPr lang="en-US" sz="700" dirty="0" smtClean="0"/>
                  <a:t> Composer (Dates). </a:t>
                </a:r>
              </a:p>
              <a:p>
                <a:pPr>
                  <a:spcAft>
                    <a:spcPts val="400"/>
                  </a:spcAft>
                </a:pPr>
                <a:r>
                  <a:rPr lang="en-US" sz="700" dirty="0" smtClean="0">
                    <a:solidFill>
                      <a:srgbClr val="0043C8"/>
                    </a:solidFill>
                  </a:rPr>
                  <a:t>Work Title.</a:t>
                </a:r>
                <a:r>
                  <a:rPr lang="en-US" sz="700" dirty="0" smtClean="0"/>
                  <a:t> Composer (Dates). </a:t>
                </a:r>
              </a:p>
              <a:p>
                <a:pPr>
                  <a:spcAft>
                    <a:spcPts val="400"/>
                  </a:spcAft>
                </a:pPr>
                <a:r>
                  <a:rPr lang="en-US" sz="700" dirty="0" smtClean="0">
                    <a:solidFill>
                      <a:srgbClr val="0043C8"/>
                    </a:solidFill>
                  </a:rPr>
                  <a:t>Work Title.</a:t>
                </a:r>
                <a:r>
                  <a:rPr lang="en-US" sz="700" dirty="0" smtClean="0"/>
                  <a:t> Composer (Dates). </a:t>
                </a:r>
              </a:p>
              <a:p>
                <a:pPr>
                  <a:spcAft>
                    <a:spcPts val="400"/>
                  </a:spcAft>
                </a:pPr>
                <a:r>
                  <a:rPr lang="en-US" sz="700" dirty="0" smtClean="0">
                    <a:solidFill>
                      <a:srgbClr val="0043C8"/>
                    </a:solidFill>
                  </a:rPr>
                  <a:t>Work Title.</a:t>
                </a:r>
                <a:r>
                  <a:rPr lang="en-US" sz="700" dirty="0" smtClean="0"/>
                  <a:t> Composer (Dates). </a:t>
                </a:r>
                <a:endParaRPr lang="en-US" sz="700" dirty="0"/>
              </a:p>
            </p:txBody>
          </p:sp>
          <p:sp>
            <p:nvSpPr>
              <p:cNvPr id="56" name="TextBox 1"/>
              <p:cNvSpPr txBox="1">
                <a:spLocks noChangeArrowheads="1"/>
              </p:cNvSpPr>
              <p:nvPr/>
            </p:nvSpPr>
            <p:spPr bwMode="auto">
              <a:xfrm>
                <a:off x="1828800" y="914400"/>
                <a:ext cx="1275907" cy="12565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228600" indent="-228600">
                  <a:spcAft>
                    <a:spcPts val="1200"/>
                  </a:spcAft>
                  <a:tabLst>
                    <a:tab pos="228600" algn="r"/>
                    <a:tab pos="1374775" algn="r"/>
                    <a:tab pos="1427163" algn="l"/>
                    <a:tab pos="5295900" algn="r"/>
                  </a:tabLst>
                </a:pPr>
                <a:r>
                  <a:rPr lang="en-US" sz="700" b="1" dirty="0"/>
                  <a:t> </a:t>
                </a:r>
              </a:p>
              <a:p>
                <a:pPr marL="228600" indent="-228600">
                  <a:spcAft>
                    <a:spcPts val="400"/>
                  </a:spcAft>
                  <a:buFont typeface="Calibri" pitchFamily="34" charset="0"/>
                  <a:buAutoNum type="arabicPeriod"/>
                  <a:tabLst>
                    <a:tab pos="228600" algn="r"/>
                    <a:tab pos="1374775" algn="r"/>
                    <a:tab pos="1427163" algn="l"/>
                    <a:tab pos="5295900" algn="r"/>
                  </a:tabLst>
                </a:pPr>
                <a:r>
                  <a:rPr lang="pt-BR" sz="700" dirty="0"/>
                  <a:t> </a:t>
                </a:r>
              </a:p>
              <a:p>
                <a:pPr marL="228600" indent="-228600">
                  <a:spcAft>
                    <a:spcPts val="400"/>
                  </a:spcAft>
                  <a:buFont typeface="Calibri" pitchFamily="34" charset="0"/>
                  <a:buAutoNum type="arabicPeriod"/>
                  <a:tabLst>
                    <a:tab pos="228600" algn="r"/>
                    <a:tab pos="1374775" algn="r"/>
                    <a:tab pos="1427163" algn="l"/>
                    <a:tab pos="5295900" algn="r"/>
                  </a:tabLst>
                </a:pPr>
                <a:r>
                  <a:rPr lang="pt-BR" sz="700" dirty="0"/>
                  <a:t> </a:t>
                </a:r>
              </a:p>
              <a:p>
                <a:pPr marL="228600" indent="-228600">
                  <a:spcAft>
                    <a:spcPts val="400"/>
                  </a:spcAft>
                  <a:buFont typeface="Calibri" pitchFamily="34" charset="0"/>
                  <a:buAutoNum type="arabicPeriod"/>
                  <a:tabLst>
                    <a:tab pos="228600" algn="r"/>
                    <a:tab pos="1374775" algn="r"/>
                    <a:tab pos="1427163" algn="l"/>
                    <a:tab pos="5295900" algn="r"/>
                  </a:tabLst>
                </a:pPr>
                <a:r>
                  <a:rPr lang="pt-BR" sz="700" dirty="0"/>
                  <a:t> </a:t>
                </a:r>
              </a:p>
              <a:p>
                <a:pPr marL="228600" indent="-228600">
                  <a:spcAft>
                    <a:spcPts val="400"/>
                  </a:spcAft>
                  <a:buFont typeface="Calibri" pitchFamily="34" charset="0"/>
                  <a:buAutoNum type="arabicPeriod"/>
                  <a:tabLst>
                    <a:tab pos="228600" algn="r"/>
                    <a:tab pos="1374775" algn="r"/>
                    <a:tab pos="1427163" algn="l"/>
                    <a:tab pos="5295900" algn="r"/>
                  </a:tabLst>
                </a:pPr>
                <a:r>
                  <a:rPr lang="pt-BR" sz="700" dirty="0"/>
                  <a:t> </a:t>
                </a:r>
              </a:p>
              <a:p>
                <a:pPr marL="228600" indent="-228600">
                  <a:spcAft>
                    <a:spcPts val="400"/>
                  </a:spcAft>
                  <a:buFont typeface="Calibri" pitchFamily="34" charset="0"/>
                  <a:buAutoNum type="arabicPeriod"/>
                  <a:tabLst>
                    <a:tab pos="228600" algn="r"/>
                    <a:tab pos="1374775" algn="r"/>
                    <a:tab pos="1427163" algn="l"/>
                    <a:tab pos="5295900" algn="r"/>
                  </a:tabLst>
                </a:pPr>
                <a:r>
                  <a:rPr lang="pt-BR" sz="700" dirty="0"/>
                  <a:t> </a:t>
                </a:r>
              </a:p>
              <a:p>
                <a:pPr marL="228600" indent="-228600">
                  <a:spcAft>
                    <a:spcPts val="400"/>
                  </a:spcAft>
                  <a:buFont typeface="Calibri" pitchFamily="34" charset="0"/>
                  <a:buAutoNum type="arabicPeriod"/>
                  <a:tabLst>
                    <a:tab pos="228600" algn="r"/>
                    <a:tab pos="1374775" algn="r"/>
                    <a:tab pos="1427163" algn="l"/>
                    <a:tab pos="5295900" algn="r"/>
                  </a:tabLst>
                </a:pPr>
                <a:r>
                  <a:rPr lang="pt-BR" sz="700" dirty="0"/>
                  <a:t> </a:t>
                </a:r>
              </a:p>
            </p:txBody>
          </p:sp>
          <p:sp>
            <p:nvSpPr>
              <p:cNvPr id="57" name="TextBox 1"/>
              <p:cNvSpPr txBox="1">
                <a:spLocks noChangeArrowheads="1"/>
              </p:cNvSpPr>
              <p:nvPr/>
            </p:nvSpPr>
            <p:spPr bwMode="auto">
              <a:xfrm>
                <a:off x="5406532" y="914400"/>
                <a:ext cx="1908668" cy="12565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r">
                  <a:spcAft>
                    <a:spcPts val="1200"/>
                  </a:spcAft>
                  <a:tabLst>
                    <a:tab pos="1374775" algn="r"/>
                    <a:tab pos="1427163" algn="l"/>
                    <a:tab pos="5295900" algn="r"/>
                  </a:tabLst>
                </a:pPr>
                <a:r>
                  <a:rPr lang="en-US" sz="700" b="1" dirty="0"/>
                  <a:t> </a:t>
                </a:r>
              </a:p>
              <a:p>
                <a:pPr algn="r">
                  <a:spcAft>
                    <a:spcPts val="400"/>
                  </a:spcAft>
                  <a:tabLst>
                    <a:tab pos="1374775" algn="r"/>
                    <a:tab pos="1427163" algn="l"/>
                    <a:tab pos="5295900" algn="r"/>
                  </a:tabLst>
                </a:pPr>
                <a:r>
                  <a:rPr lang="pt-BR" sz="700" dirty="0">
                    <a:solidFill>
                      <a:srgbClr val="0043C8"/>
                    </a:solidFill>
                  </a:rPr>
                  <a:t>[</a:t>
                </a:r>
                <a:r>
                  <a:rPr lang="pt-BR" sz="700" dirty="0" smtClean="0">
                    <a:solidFill>
                      <a:srgbClr val="0043C8"/>
                    </a:solidFill>
                  </a:rPr>
                  <a:t>import &amp; select]</a:t>
                </a:r>
                <a:endParaRPr lang="pt-BR" sz="700" dirty="0">
                  <a:solidFill>
                    <a:srgbClr val="0043C8"/>
                  </a:solidFill>
                </a:endParaRPr>
              </a:p>
              <a:p>
                <a:pPr algn="r">
                  <a:spcAft>
                    <a:spcPts val="400"/>
                  </a:spcAft>
                  <a:tabLst>
                    <a:tab pos="1374775" algn="r"/>
                    <a:tab pos="1427163" algn="l"/>
                    <a:tab pos="5295900" algn="r"/>
                  </a:tabLst>
                </a:pPr>
                <a:r>
                  <a:rPr lang="pt-BR" sz="700" dirty="0" smtClean="0">
                    <a:solidFill>
                      <a:srgbClr val="0043C8"/>
                    </a:solidFill>
                  </a:rPr>
                  <a:t>[import &amp; select]</a:t>
                </a:r>
                <a:endParaRPr lang="pt-BR" sz="700" dirty="0">
                  <a:solidFill>
                    <a:srgbClr val="0043C8"/>
                  </a:solidFill>
                </a:endParaRPr>
              </a:p>
              <a:p>
                <a:pPr algn="r">
                  <a:spcAft>
                    <a:spcPts val="400"/>
                  </a:spcAft>
                  <a:tabLst>
                    <a:tab pos="1374775" algn="r"/>
                    <a:tab pos="1427163" algn="l"/>
                    <a:tab pos="5295900" algn="r"/>
                  </a:tabLst>
                </a:pPr>
                <a:r>
                  <a:rPr lang="pt-BR" sz="700" dirty="0" smtClean="0">
                    <a:solidFill>
                      <a:srgbClr val="0043C8"/>
                    </a:solidFill>
                  </a:rPr>
                  <a:t>[import &amp; select]</a:t>
                </a:r>
                <a:endParaRPr lang="pt-BR" sz="700" dirty="0">
                  <a:solidFill>
                    <a:srgbClr val="0043C8"/>
                  </a:solidFill>
                </a:endParaRPr>
              </a:p>
              <a:p>
                <a:pPr algn="r">
                  <a:spcAft>
                    <a:spcPts val="400"/>
                  </a:spcAft>
                  <a:tabLst>
                    <a:tab pos="1374775" algn="r"/>
                    <a:tab pos="1427163" algn="l"/>
                    <a:tab pos="5295900" algn="r"/>
                  </a:tabLst>
                </a:pPr>
                <a:r>
                  <a:rPr lang="pt-BR" sz="700" dirty="0" smtClean="0">
                    <a:solidFill>
                      <a:srgbClr val="0043C8"/>
                    </a:solidFill>
                  </a:rPr>
                  <a:t>[import &amp; select]</a:t>
                </a:r>
                <a:endParaRPr lang="pt-BR" sz="700" dirty="0">
                  <a:solidFill>
                    <a:srgbClr val="0043C8"/>
                  </a:solidFill>
                </a:endParaRPr>
              </a:p>
              <a:p>
                <a:pPr algn="r">
                  <a:spcAft>
                    <a:spcPts val="400"/>
                  </a:spcAft>
                  <a:tabLst>
                    <a:tab pos="1374775" algn="r"/>
                    <a:tab pos="1427163" algn="l"/>
                    <a:tab pos="5295900" algn="r"/>
                  </a:tabLst>
                </a:pPr>
                <a:r>
                  <a:rPr lang="pt-BR" sz="700" dirty="0" smtClean="0">
                    <a:solidFill>
                      <a:srgbClr val="0043C8"/>
                    </a:solidFill>
                  </a:rPr>
                  <a:t>[import &amp; select]</a:t>
                </a:r>
                <a:endParaRPr lang="pt-BR" sz="700" dirty="0">
                  <a:solidFill>
                    <a:srgbClr val="0043C8"/>
                  </a:solidFill>
                </a:endParaRPr>
              </a:p>
              <a:p>
                <a:pPr algn="r">
                  <a:spcAft>
                    <a:spcPts val="400"/>
                  </a:spcAft>
                  <a:tabLst>
                    <a:tab pos="1374775" algn="r"/>
                    <a:tab pos="1427163" algn="l"/>
                    <a:tab pos="5295900" algn="r"/>
                  </a:tabLst>
                </a:pPr>
                <a:r>
                  <a:rPr lang="pt-BR" sz="700" dirty="0" smtClean="0">
                    <a:solidFill>
                      <a:srgbClr val="0043C8"/>
                    </a:solidFill>
                  </a:rPr>
                  <a:t>[import &amp; select]</a:t>
                </a:r>
                <a:endParaRPr lang="pt-BR" sz="700" dirty="0">
                  <a:solidFill>
                    <a:srgbClr val="0043C8"/>
                  </a:solidFill>
                </a:endParaRPr>
              </a:p>
            </p:txBody>
          </p:sp>
        </p:grpSp>
      </p:grpSp>
      <p:grpSp>
        <p:nvGrpSpPr>
          <p:cNvPr id="21" name="Group 24"/>
          <p:cNvGrpSpPr>
            <a:grpSpLocks/>
          </p:cNvGrpSpPr>
          <p:nvPr/>
        </p:nvGrpSpPr>
        <p:grpSpPr bwMode="auto">
          <a:xfrm>
            <a:off x="3278881" y="5037356"/>
            <a:ext cx="3931920" cy="1256754"/>
            <a:chOff x="1828800" y="914400"/>
            <a:chExt cx="5486400" cy="1257796"/>
          </a:xfrm>
        </p:grpSpPr>
        <p:grpSp>
          <p:nvGrpSpPr>
            <p:cNvPr id="22" name="Group 8"/>
            <p:cNvGrpSpPr>
              <a:grpSpLocks/>
            </p:cNvGrpSpPr>
            <p:nvPr/>
          </p:nvGrpSpPr>
          <p:grpSpPr bwMode="auto">
            <a:xfrm>
              <a:off x="1828800" y="914400"/>
              <a:ext cx="5486400" cy="1256754"/>
              <a:chOff x="1828800" y="914400"/>
              <a:chExt cx="5486400" cy="1256754"/>
            </a:xfrm>
          </p:grpSpPr>
          <p:grpSp>
            <p:nvGrpSpPr>
              <p:cNvPr id="23" name="Group 5"/>
              <p:cNvGrpSpPr>
                <a:grpSpLocks/>
              </p:cNvGrpSpPr>
              <p:nvPr/>
            </p:nvGrpSpPr>
            <p:grpSpPr bwMode="auto">
              <a:xfrm>
                <a:off x="1828800" y="914400"/>
                <a:ext cx="5486400" cy="228789"/>
                <a:chOff x="1828800" y="3339334"/>
                <a:chExt cx="5486400" cy="228789"/>
              </a:xfrm>
            </p:grpSpPr>
            <p:sp>
              <p:nvSpPr>
                <p:cNvPr id="71" name="Rectangle 2"/>
                <p:cNvSpPr/>
                <p:nvPr/>
              </p:nvSpPr>
              <p:spPr bwMode="auto">
                <a:xfrm>
                  <a:off x="1828800" y="3339334"/>
                  <a:ext cx="5486400" cy="228789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>
                    <a:defRPr/>
                  </a:pPr>
                  <a:r>
                    <a:rPr lang="en-US" sz="800" b="1" dirty="0" err="1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rPr>
                    <a:t>MusicBrainz</a:t>
                  </a:r>
                  <a:r>
                    <a:rPr lang="en-US" sz="800" b="1" dirty="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800" b="1" dirty="0">
                      <a:solidFill>
                        <a:schemeClr val="bg1">
                          <a:lumMod val="50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(6)</a:t>
                  </a:r>
                  <a:endParaRPr lang="en-US" sz="800" dirty="0">
                    <a:solidFill>
                      <a:schemeClr val="bg1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72" name="Rectangle 3"/>
                <p:cNvSpPr/>
                <p:nvPr/>
              </p:nvSpPr>
              <p:spPr bwMode="auto">
                <a:xfrm>
                  <a:off x="5943600" y="3339334"/>
                  <a:ext cx="1371600" cy="228789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r">
                    <a:defRPr/>
                  </a:pPr>
                  <a:r>
                    <a:rPr lang="en-US" sz="700" dirty="0">
                      <a:solidFill>
                        <a:schemeClr val="tx2"/>
                      </a:solidFill>
                      <a:latin typeface="Arial" pitchFamily="34" charset="0"/>
                      <a:cs typeface="Arial" pitchFamily="34" charset="0"/>
                    </a:rPr>
                    <a:t>hide | zoom</a:t>
                  </a:r>
                </a:p>
              </p:txBody>
            </p:sp>
            <p:cxnSp>
              <p:nvCxnSpPr>
                <p:cNvPr id="73" name="Straight Connector 7"/>
                <p:cNvCxnSpPr/>
                <p:nvPr/>
              </p:nvCxnSpPr>
              <p:spPr bwMode="auto">
                <a:xfrm>
                  <a:off x="1874838" y="3568123"/>
                  <a:ext cx="5394325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70" name="Rectangle 69"/>
              <p:cNvSpPr/>
              <p:nvPr/>
            </p:nvSpPr>
            <p:spPr bwMode="auto">
              <a:xfrm>
                <a:off x="1828800" y="914400"/>
                <a:ext cx="5486400" cy="1256754"/>
              </a:xfrm>
              <a:prstGeom prst="rect">
                <a:avLst/>
              </a:prstGeom>
              <a:noFill/>
              <a:ln w="3175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>
                <a:spAutoFit/>
              </a:bodyPr>
              <a:lstStyle/>
              <a:p>
                <a:pPr marL="342900" indent="-342900">
                  <a:spcBef>
                    <a:spcPts val="0"/>
                  </a:spcBef>
                  <a:spcAft>
                    <a:spcPts val="1200"/>
                  </a:spcAft>
                  <a:tabLst>
                    <a:tab pos="91440" algn="l"/>
                  </a:tabLst>
                  <a:defRPr/>
                </a:pPr>
                <a:endParaRPr lang="en-US" sz="7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342900" indent="-342900">
                  <a:spcBef>
                    <a:spcPts val="0"/>
                  </a:spcBef>
                  <a:spcAft>
                    <a:spcPts val="400"/>
                  </a:spcAft>
                  <a:buFont typeface="+mj-lt"/>
                  <a:buAutoNum type="arabicPeriod"/>
                  <a:tabLst>
                    <a:tab pos="91440" algn="l"/>
                  </a:tabLst>
                  <a:defRPr/>
                </a:pPr>
                <a:endParaRPr lang="en-US" sz="7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342900" indent="-342900">
                  <a:spcBef>
                    <a:spcPts val="0"/>
                  </a:spcBef>
                  <a:spcAft>
                    <a:spcPts val="400"/>
                  </a:spcAft>
                  <a:buFont typeface="+mj-lt"/>
                  <a:buAutoNum type="arabicPeriod"/>
                  <a:tabLst>
                    <a:tab pos="91440" algn="l"/>
                  </a:tabLst>
                  <a:defRPr/>
                </a:pPr>
                <a:endParaRPr lang="en-US" sz="7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342900" indent="-342900">
                  <a:spcBef>
                    <a:spcPts val="0"/>
                  </a:spcBef>
                  <a:spcAft>
                    <a:spcPts val="400"/>
                  </a:spcAft>
                  <a:buFont typeface="+mj-lt"/>
                  <a:buAutoNum type="arabicPeriod"/>
                  <a:tabLst>
                    <a:tab pos="91440" algn="l"/>
                  </a:tabLst>
                  <a:defRPr/>
                </a:pPr>
                <a:endParaRPr lang="en-US" sz="7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342900" indent="-342900">
                  <a:spcBef>
                    <a:spcPts val="0"/>
                  </a:spcBef>
                  <a:spcAft>
                    <a:spcPts val="400"/>
                  </a:spcAft>
                  <a:buFont typeface="+mj-lt"/>
                  <a:buAutoNum type="arabicPeriod"/>
                  <a:tabLst>
                    <a:tab pos="91440" algn="l"/>
                  </a:tabLst>
                  <a:defRPr/>
                </a:pPr>
                <a:endParaRPr lang="en-US" sz="7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342900" indent="-342900">
                  <a:spcBef>
                    <a:spcPts val="0"/>
                  </a:spcBef>
                  <a:spcAft>
                    <a:spcPts val="400"/>
                  </a:spcAft>
                  <a:buFont typeface="+mj-lt"/>
                  <a:buAutoNum type="arabicPeriod"/>
                  <a:tabLst>
                    <a:tab pos="91440" algn="l"/>
                  </a:tabLst>
                  <a:defRPr/>
                </a:pPr>
                <a:endParaRPr lang="en-US" sz="7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342900" indent="-342900">
                  <a:spcBef>
                    <a:spcPts val="0"/>
                  </a:spcBef>
                  <a:spcAft>
                    <a:spcPts val="400"/>
                  </a:spcAft>
                  <a:tabLst>
                    <a:tab pos="91440" algn="l"/>
                  </a:tabLst>
                  <a:defRPr/>
                </a:pPr>
                <a:endParaRPr lang="en-US" sz="7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26" name="Group 8"/>
            <p:cNvGrpSpPr>
              <a:grpSpLocks/>
            </p:cNvGrpSpPr>
            <p:nvPr/>
          </p:nvGrpSpPr>
          <p:grpSpPr bwMode="auto">
            <a:xfrm>
              <a:off x="1828800" y="914400"/>
              <a:ext cx="5486400" cy="1257796"/>
              <a:chOff x="1828800" y="914400"/>
              <a:chExt cx="5486400" cy="1257796"/>
            </a:xfrm>
          </p:grpSpPr>
          <p:sp>
            <p:nvSpPr>
              <p:cNvPr id="66" name="TextBox 1"/>
              <p:cNvSpPr txBox="1">
                <a:spLocks noChangeArrowheads="1"/>
              </p:cNvSpPr>
              <p:nvPr/>
            </p:nvSpPr>
            <p:spPr bwMode="auto">
              <a:xfrm>
                <a:off x="1828800" y="914400"/>
                <a:ext cx="5486400" cy="12577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274320" rIns="457200">
                <a:spAutoFit/>
              </a:bodyPr>
              <a:lstStyle/>
              <a:p>
                <a:pPr>
                  <a:spcAft>
                    <a:spcPts val="1200"/>
                  </a:spcAft>
                </a:pPr>
                <a:r>
                  <a:rPr lang="en-US" sz="700" b="1" dirty="0"/>
                  <a:t> </a:t>
                </a:r>
                <a:endParaRPr lang="en-US" sz="700" dirty="0"/>
              </a:p>
              <a:p>
                <a:pPr>
                  <a:spcAft>
                    <a:spcPts val="400"/>
                  </a:spcAft>
                </a:pPr>
                <a:r>
                  <a:rPr lang="en-US" sz="700" dirty="0" smtClean="0">
                    <a:solidFill>
                      <a:srgbClr val="0043C8"/>
                    </a:solidFill>
                  </a:rPr>
                  <a:t>Work Title.</a:t>
                </a:r>
                <a:r>
                  <a:rPr lang="en-US" sz="700" dirty="0" smtClean="0"/>
                  <a:t> Composer (Dates). </a:t>
                </a:r>
              </a:p>
              <a:p>
                <a:pPr>
                  <a:spcAft>
                    <a:spcPts val="400"/>
                  </a:spcAft>
                </a:pPr>
                <a:r>
                  <a:rPr lang="en-US" sz="700" dirty="0" smtClean="0">
                    <a:solidFill>
                      <a:srgbClr val="0043C8"/>
                    </a:solidFill>
                  </a:rPr>
                  <a:t>Work Title.</a:t>
                </a:r>
                <a:r>
                  <a:rPr lang="en-US" sz="700" dirty="0" smtClean="0"/>
                  <a:t> Composer (Dates). </a:t>
                </a:r>
              </a:p>
              <a:p>
                <a:pPr>
                  <a:spcAft>
                    <a:spcPts val="400"/>
                  </a:spcAft>
                </a:pPr>
                <a:r>
                  <a:rPr lang="en-US" sz="700" dirty="0" smtClean="0">
                    <a:solidFill>
                      <a:srgbClr val="0043C8"/>
                    </a:solidFill>
                  </a:rPr>
                  <a:t>Work Title.</a:t>
                </a:r>
                <a:r>
                  <a:rPr lang="en-US" sz="700" dirty="0" smtClean="0"/>
                  <a:t> Composer (Dates). </a:t>
                </a:r>
              </a:p>
              <a:p>
                <a:pPr>
                  <a:spcAft>
                    <a:spcPts val="400"/>
                  </a:spcAft>
                </a:pPr>
                <a:r>
                  <a:rPr lang="en-US" sz="700" dirty="0" smtClean="0">
                    <a:solidFill>
                      <a:srgbClr val="0043C8"/>
                    </a:solidFill>
                  </a:rPr>
                  <a:t>Work Title.</a:t>
                </a:r>
                <a:r>
                  <a:rPr lang="en-US" sz="700" dirty="0" smtClean="0"/>
                  <a:t> Composer (Dates). </a:t>
                </a:r>
              </a:p>
              <a:p>
                <a:pPr>
                  <a:spcAft>
                    <a:spcPts val="400"/>
                  </a:spcAft>
                </a:pPr>
                <a:r>
                  <a:rPr lang="en-US" sz="700" dirty="0" smtClean="0">
                    <a:solidFill>
                      <a:srgbClr val="0043C8"/>
                    </a:solidFill>
                  </a:rPr>
                  <a:t>Work Title.</a:t>
                </a:r>
                <a:r>
                  <a:rPr lang="en-US" sz="700" dirty="0" smtClean="0"/>
                  <a:t> Composer (Dates). </a:t>
                </a:r>
              </a:p>
              <a:p>
                <a:pPr>
                  <a:spcAft>
                    <a:spcPts val="400"/>
                  </a:spcAft>
                </a:pPr>
                <a:r>
                  <a:rPr lang="en-US" sz="700" dirty="0" smtClean="0">
                    <a:solidFill>
                      <a:srgbClr val="0043C8"/>
                    </a:solidFill>
                  </a:rPr>
                  <a:t>Work Title.</a:t>
                </a:r>
                <a:r>
                  <a:rPr lang="en-US" sz="700" dirty="0" smtClean="0"/>
                  <a:t> Composer (Dates). </a:t>
                </a:r>
                <a:endParaRPr lang="en-US" sz="700" dirty="0"/>
              </a:p>
            </p:txBody>
          </p:sp>
          <p:sp>
            <p:nvSpPr>
              <p:cNvPr id="67" name="TextBox 1"/>
              <p:cNvSpPr txBox="1">
                <a:spLocks noChangeArrowheads="1"/>
              </p:cNvSpPr>
              <p:nvPr/>
            </p:nvSpPr>
            <p:spPr bwMode="auto">
              <a:xfrm>
                <a:off x="1828800" y="914400"/>
                <a:ext cx="1275907" cy="12567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228600" indent="-228600">
                  <a:spcAft>
                    <a:spcPts val="1200"/>
                  </a:spcAft>
                  <a:tabLst>
                    <a:tab pos="228600" algn="r"/>
                    <a:tab pos="1374775" algn="r"/>
                    <a:tab pos="1427163" algn="l"/>
                    <a:tab pos="5295900" algn="r"/>
                  </a:tabLst>
                </a:pPr>
                <a:r>
                  <a:rPr lang="en-US" sz="700" b="1" dirty="0"/>
                  <a:t> </a:t>
                </a:r>
              </a:p>
              <a:p>
                <a:pPr marL="228600" indent="-228600">
                  <a:spcAft>
                    <a:spcPts val="400"/>
                  </a:spcAft>
                  <a:buFont typeface="Calibri" pitchFamily="34" charset="0"/>
                  <a:buAutoNum type="arabicPeriod"/>
                  <a:tabLst>
                    <a:tab pos="228600" algn="r"/>
                    <a:tab pos="1374775" algn="r"/>
                    <a:tab pos="1427163" algn="l"/>
                    <a:tab pos="5295900" algn="r"/>
                  </a:tabLst>
                </a:pPr>
                <a:r>
                  <a:rPr lang="pt-BR" sz="700" dirty="0"/>
                  <a:t> </a:t>
                </a:r>
              </a:p>
              <a:p>
                <a:pPr marL="228600" indent="-228600">
                  <a:spcAft>
                    <a:spcPts val="400"/>
                  </a:spcAft>
                  <a:buFont typeface="Calibri" pitchFamily="34" charset="0"/>
                  <a:buAutoNum type="arabicPeriod"/>
                  <a:tabLst>
                    <a:tab pos="228600" algn="r"/>
                    <a:tab pos="1374775" algn="r"/>
                    <a:tab pos="1427163" algn="l"/>
                    <a:tab pos="5295900" algn="r"/>
                  </a:tabLst>
                </a:pPr>
                <a:r>
                  <a:rPr lang="pt-BR" sz="700" dirty="0"/>
                  <a:t> </a:t>
                </a:r>
              </a:p>
              <a:p>
                <a:pPr marL="228600" indent="-228600">
                  <a:spcAft>
                    <a:spcPts val="400"/>
                  </a:spcAft>
                  <a:buFont typeface="Calibri" pitchFamily="34" charset="0"/>
                  <a:buAutoNum type="arabicPeriod"/>
                  <a:tabLst>
                    <a:tab pos="228600" algn="r"/>
                    <a:tab pos="1374775" algn="r"/>
                    <a:tab pos="1427163" algn="l"/>
                    <a:tab pos="5295900" algn="r"/>
                  </a:tabLst>
                </a:pPr>
                <a:r>
                  <a:rPr lang="pt-BR" sz="700" dirty="0"/>
                  <a:t> </a:t>
                </a:r>
              </a:p>
              <a:p>
                <a:pPr marL="228600" indent="-228600">
                  <a:spcAft>
                    <a:spcPts val="400"/>
                  </a:spcAft>
                  <a:buFont typeface="Calibri" pitchFamily="34" charset="0"/>
                  <a:buAutoNum type="arabicPeriod"/>
                  <a:tabLst>
                    <a:tab pos="228600" algn="r"/>
                    <a:tab pos="1374775" algn="r"/>
                    <a:tab pos="1427163" algn="l"/>
                    <a:tab pos="5295900" algn="r"/>
                  </a:tabLst>
                </a:pPr>
                <a:r>
                  <a:rPr lang="pt-BR" sz="700" dirty="0"/>
                  <a:t> </a:t>
                </a:r>
              </a:p>
              <a:p>
                <a:pPr marL="228600" indent="-228600">
                  <a:spcAft>
                    <a:spcPts val="400"/>
                  </a:spcAft>
                  <a:buFont typeface="Calibri" pitchFamily="34" charset="0"/>
                  <a:buAutoNum type="arabicPeriod"/>
                  <a:tabLst>
                    <a:tab pos="228600" algn="r"/>
                    <a:tab pos="1374775" algn="r"/>
                    <a:tab pos="1427163" algn="l"/>
                    <a:tab pos="5295900" algn="r"/>
                  </a:tabLst>
                </a:pPr>
                <a:r>
                  <a:rPr lang="pt-BR" sz="700" dirty="0"/>
                  <a:t> </a:t>
                </a:r>
              </a:p>
              <a:p>
                <a:pPr marL="228600" indent="-228600">
                  <a:spcAft>
                    <a:spcPts val="400"/>
                  </a:spcAft>
                  <a:buFont typeface="Calibri" pitchFamily="34" charset="0"/>
                  <a:buAutoNum type="arabicPeriod"/>
                  <a:tabLst>
                    <a:tab pos="228600" algn="r"/>
                    <a:tab pos="1374775" algn="r"/>
                    <a:tab pos="1427163" algn="l"/>
                    <a:tab pos="5295900" algn="r"/>
                  </a:tabLst>
                </a:pPr>
                <a:r>
                  <a:rPr lang="pt-BR" sz="700" dirty="0"/>
                  <a:t> </a:t>
                </a:r>
              </a:p>
            </p:txBody>
          </p:sp>
          <p:sp>
            <p:nvSpPr>
              <p:cNvPr id="68" name="TextBox 1"/>
              <p:cNvSpPr txBox="1">
                <a:spLocks noChangeArrowheads="1"/>
              </p:cNvSpPr>
              <p:nvPr/>
            </p:nvSpPr>
            <p:spPr bwMode="auto">
              <a:xfrm>
                <a:off x="5402823" y="914400"/>
                <a:ext cx="1912377" cy="12567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r">
                  <a:spcAft>
                    <a:spcPts val="1200"/>
                  </a:spcAft>
                  <a:tabLst>
                    <a:tab pos="1374775" algn="r"/>
                    <a:tab pos="1427163" algn="l"/>
                    <a:tab pos="5295900" algn="r"/>
                  </a:tabLst>
                </a:pPr>
                <a:r>
                  <a:rPr lang="en-US" sz="700" b="1" dirty="0"/>
                  <a:t> </a:t>
                </a:r>
              </a:p>
              <a:p>
                <a:pPr algn="r">
                  <a:spcAft>
                    <a:spcPts val="400"/>
                  </a:spcAft>
                  <a:tabLst>
                    <a:tab pos="1374775" algn="r"/>
                    <a:tab pos="1427163" algn="l"/>
                    <a:tab pos="5295900" algn="r"/>
                  </a:tabLst>
                </a:pPr>
                <a:r>
                  <a:rPr lang="pt-BR" sz="700" dirty="0" smtClean="0">
                    <a:solidFill>
                      <a:srgbClr val="0043C8"/>
                    </a:solidFill>
                  </a:rPr>
                  <a:t>[import &amp; select]</a:t>
                </a:r>
                <a:endParaRPr lang="pt-BR" sz="700" dirty="0">
                  <a:solidFill>
                    <a:srgbClr val="0043C8"/>
                  </a:solidFill>
                </a:endParaRPr>
              </a:p>
              <a:p>
                <a:pPr algn="r">
                  <a:spcAft>
                    <a:spcPts val="400"/>
                  </a:spcAft>
                  <a:tabLst>
                    <a:tab pos="1374775" algn="r"/>
                    <a:tab pos="1427163" algn="l"/>
                    <a:tab pos="5295900" algn="r"/>
                  </a:tabLst>
                </a:pPr>
                <a:r>
                  <a:rPr lang="pt-BR" sz="700" dirty="0" smtClean="0">
                    <a:solidFill>
                      <a:srgbClr val="0043C8"/>
                    </a:solidFill>
                  </a:rPr>
                  <a:t>[import &amp; select]</a:t>
                </a:r>
                <a:endParaRPr lang="pt-BR" sz="700" dirty="0">
                  <a:solidFill>
                    <a:srgbClr val="0043C8"/>
                  </a:solidFill>
                </a:endParaRPr>
              </a:p>
              <a:p>
                <a:pPr algn="r">
                  <a:spcAft>
                    <a:spcPts val="400"/>
                  </a:spcAft>
                  <a:tabLst>
                    <a:tab pos="1374775" algn="r"/>
                    <a:tab pos="1427163" algn="l"/>
                    <a:tab pos="5295900" algn="r"/>
                  </a:tabLst>
                </a:pPr>
                <a:r>
                  <a:rPr lang="pt-BR" sz="700" dirty="0" smtClean="0">
                    <a:solidFill>
                      <a:srgbClr val="0043C8"/>
                    </a:solidFill>
                  </a:rPr>
                  <a:t>[import &amp; select]</a:t>
                </a:r>
                <a:endParaRPr lang="pt-BR" sz="700" dirty="0">
                  <a:solidFill>
                    <a:srgbClr val="0043C8"/>
                  </a:solidFill>
                </a:endParaRPr>
              </a:p>
              <a:p>
                <a:pPr algn="r">
                  <a:spcAft>
                    <a:spcPts val="400"/>
                  </a:spcAft>
                  <a:tabLst>
                    <a:tab pos="1374775" algn="r"/>
                    <a:tab pos="1427163" algn="l"/>
                    <a:tab pos="5295900" algn="r"/>
                  </a:tabLst>
                </a:pPr>
                <a:r>
                  <a:rPr lang="pt-BR" sz="700" dirty="0" smtClean="0">
                    <a:solidFill>
                      <a:srgbClr val="0043C8"/>
                    </a:solidFill>
                  </a:rPr>
                  <a:t>[import &amp; select]</a:t>
                </a:r>
                <a:endParaRPr lang="pt-BR" sz="700" dirty="0">
                  <a:solidFill>
                    <a:srgbClr val="0043C8"/>
                  </a:solidFill>
                </a:endParaRPr>
              </a:p>
              <a:p>
                <a:pPr algn="r">
                  <a:spcAft>
                    <a:spcPts val="400"/>
                  </a:spcAft>
                  <a:tabLst>
                    <a:tab pos="1374775" algn="r"/>
                    <a:tab pos="1427163" algn="l"/>
                    <a:tab pos="5295900" algn="r"/>
                  </a:tabLst>
                </a:pPr>
                <a:r>
                  <a:rPr lang="pt-BR" sz="700" dirty="0" smtClean="0">
                    <a:solidFill>
                      <a:srgbClr val="0043C8"/>
                    </a:solidFill>
                  </a:rPr>
                  <a:t>[import &amp; select]</a:t>
                </a:r>
                <a:endParaRPr lang="pt-BR" sz="700" dirty="0">
                  <a:solidFill>
                    <a:srgbClr val="0043C8"/>
                  </a:solidFill>
                </a:endParaRPr>
              </a:p>
              <a:p>
                <a:pPr algn="r">
                  <a:spcAft>
                    <a:spcPts val="400"/>
                  </a:spcAft>
                  <a:tabLst>
                    <a:tab pos="1374775" algn="r"/>
                    <a:tab pos="1427163" algn="l"/>
                    <a:tab pos="5295900" algn="r"/>
                  </a:tabLst>
                </a:pPr>
                <a:r>
                  <a:rPr lang="pt-BR" sz="700" dirty="0" smtClean="0">
                    <a:solidFill>
                      <a:srgbClr val="0043C8"/>
                    </a:solidFill>
                  </a:rPr>
                  <a:t>[import &amp; select]</a:t>
                </a:r>
                <a:endParaRPr lang="pt-BR" sz="700" dirty="0">
                  <a:solidFill>
                    <a:srgbClr val="0043C8"/>
                  </a:solidFill>
                </a:endParaRPr>
              </a:p>
            </p:txBody>
          </p:sp>
        </p:grpSp>
      </p:grpSp>
      <p:sp>
        <p:nvSpPr>
          <p:cNvPr id="74" name="TextBox 1"/>
          <p:cNvSpPr txBox="1">
            <a:spLocks noChangeArrowheads="1"/>
          </p:cNvSpPr>
          <p:nvPr/>
        </p:nvSpPr>
        <p:spPr bwMode="auto">
          <a:xfrm>
            <a:off x="1934140" y="2615664"/>
            <a:ext cx="1280160" cy="3693319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tabLst>
                <a:tab pos="1374775" algn="r"/>
                <a:tab pos="1427163" algn="l"/>
                <a:tab pos="5295900" algn="r"/>
              </a:tabLst>
            </a:pPr>
            <a:r>
              <a:rPr lang="en-US" sz="800" b="1" dirty="0" smtClean="0"/>
              <a:t>Resource</a:t>
            </a:r>
          </a:p>
          <a:p>
            <a:pPr>
              <a:spcAft>
                <a:spcPts val="0"/>
              </a:spcAft>
              <a:tabLst>
                <a:tab pos="1374775" algn="r"/>
                <a:tab pos="1427163" algn="l"/>
                <a:tab pos="5295900" algn="r"/>
              </a:tabLst>
            </a:pPr>
            <a:r>
              <a:rPr lang="en-US" sz="700" dirty="0" smtClean="0">
                <a:solidFill>
                  <a:srgbClr val="0043C8"/>
                </a:solidFill>
              </a:rPr>
              <a:t>Variations  </a:t>
            </a:r>
            <a:r>
              <a:rPr lang="en-US" sz="700" dirty="0" smtClean="0">
                <a:solidFill>
                  <a:schemeClr val="bg1">
                    <a:lumMod val="50000"/>
                  </a:schemeClr>
                </a:solidFill>
              </a:rPr>
              <a:t>[n]</a:t>
            </a:r>
          </a:p>
          <a:p>
            <a:pPr>
              <a:spcAft>
                <a:spcPts val="0"/>
              </a:spcAft>
              <a:tabLst>
                <a:tab pos="1374775" algn="r"/>
                <a:tab pos="1427163" algn="l"/>
                <a:tab pos="5295900" algn="r"/>
              </a:tabLst>
            </a:pPr>
            <a:r>
              <a:rPr lang="en-US" sz="700" dirty="0" smtClean="0">
                <a:solidFill>
                  <a:srgbClr val="0043C8"/>
                </a:solidFill>
              </a:rPr>
              <a:t>IUCAT  </a:t>
            </a:r>
            <a:r>
              <a:rPr lang="en-US" sz="700" dirty="0" smtClean="0">
                <a:solidFill>
                  <a:schemeClr val="bg1">
                    <a:lumMod val="50000"/>
                  </a:schemeClr>
                </a:solidFill>
              </a:rPr>
              <a:t>[n]</a:t>
            </a:r>
          </a:p>
          <a:p>
            <a:pPr>
              <a:spcAft>
                <a:spcPts val="0"/>
              </a:spcAft>
              <a:tabLst>
                <a:tab pos="1374775" algn="r"/>
                <a:tab pos="1427163" algn="l"/>
                <a:tab pos="5295900" algn="r"/>
              </a:tabLst>
            </a:pPr>
            <a:r>
              <a:rPr lang="en-US" sz="700" dirty="0" err="1" smtClean="0">
                <a:solidFill>
                  <a:srgbClr val="0043C8"/>
                </a:solidFill>
              </a:rPr>
              <a:t>MusicBrainz</a:t>
            </a:r>
            <a:r>
              <a:rPr lang="en-US" sz="700" dirty="0" smtClean="0">
                <a:solidFill>
                  <a:srgbClr val="0043C8"/>
                </a:solidFill>
              </a:rPr>
              <a:t>  </a:t>
            </a:r>
            <a:r>
              <a:rPr lang="en-US" sz="700" dirty="0" smtClean="0">
                <a:solidFill>
                  <a:schemeClr val="bg1">
                    <a:lumMod val="50000"/>
                  </a:schemeClr>
                </a:solidFill>
              </a:rPr>
              <a:t>[n]</a:t>
            </a:r>
          </a:p>
          <a:p>
            <a:pPr>
              <a:spcAft>
                <a:spcPts val="0"/>
              </a:spcAft>
              <a:tabLst>
                <a:tab pos="1374775" algn="r"/>
                <a:tab pos="1427163" algn="l"/>
                <a:tab pos="5295900" algn="r"/>
              </a:tabLst>
            </a:pPr>
            <a:r>
              <a:rPr lang="en-US" sz="700" dirty="0" smtClean="0">
                <a:solidFill>
                  <a:srgbClr val="0043C8"/>
                </a:solidFill>
              </a:rPr>
              <a:t>Other Resource </a:t>
            </a:r>
            <a:r>
              <a:rPr lang="en-US" sz="700" dirty="0" smtClean="0">
                <a:solidFill>
                  <a:schemeClr val="bg1">
                    <a:lumMod val="50000"/>
                  </a:schemeClr>
                </a:solidFill>
              </a:rPr>
              <a:t>[n]</a:t>
            </a:r>
          </a:p>
          <a:p>
            <a:pPr>
              <a:spcAft>
                <a:spcPts val="0"/>
              </a:spcAft>
              <a:tabLst>
                <a:tab pos="1374775" algn="r"/>
                <a:tab pos="1427163" algn="l"/>
                <a:tab pos="5295900" algn="r"/>
              </a:tabLst>
            </a:pPr>
            <a:r>
              <a:rPr lang="en-US" sz="700" dirty="0" smtClean="0">
                <a:solidFill>
                  <a:srgbClr val="0043C8"/>
                </a:solidFill>
              </a:rPr>
              <a:t>…</a:t>
            </a:r>
          </a:p>
          <a:p>
            <a:pPr algn="ctr">
              <a:spcAft>
                <a:spcPts val="0"/>
              </a:spcAft>
              <a:tabLst>
                <a:tab pos="1374775" algn="r"/>
                <a:tab pos="1427163" algn="l"/>
                <a:tab pos="5295900" algn="r"/>
              </a:tabLst>
            </a:pPr>
            <a:r>
              <a:rPr lang="en-US" sz="800" b="1" dirty="0" smtClean="0"/>
              <a:t>_______________</a:t>
            </a:r>
          </a:p>
          <a:p>
            <a:pPr>
              <a:spcAft>
                <a:spcPts val="0"/>
              </a:spcAft>
              <a:tabLst>
                <a:tab pos="1374775" algn="r"/>
                <a:tab pos="1427163" algn="l"/>
                <a:tab pos="5295900" algn="r"/>
              </a:tabLst>
            </a:pPr>
            <a:endParaRPr lang="en-US" sz="800" b="1" dirty="0" smtClean="0"/>
          </a:p>
          <a:p>
            <a:pPr>
              <a:spcAft>
                <a:spcPts val="0"/>
              </a:spcAft>
              <a:tabLst>
                <a:tab pos="1374775" algn="r"/>
                <a:tab pos="1427163" algn="l"/>
                <a:tab pos="5295900" algn="r"/>
              </a:tabLst>
            </a:pPr>
            <a:r>
              <a:rPr lang="en-US" sz="800" b="1" dirty="0" smtClean="0"/>
              <a:t>Composer</a:t>
            </a:r>
          </a:p>
          <a:p>
            <a:pPr>
              <a:spcAft>
                <a:spcPts val="0"/>
              </a:spcAft>
              <a:tabLst>
                <a:tab pos="1374775" algn="r"/>
                <a:tab pos="1427163" algn="l"/>
                <a:tab pos="5295900" algn="r"/>
              </a:tabLst>
            </a:pPr>
            <a:r>
              <a:rPr lang="en-US" sz="700" dirty="0" smtClean="0">
                <a:solidFill>
                  <a:srgbClr val="0043C8"/>
                </a:solidFill>
              </a:rPr>
              <a:t>Composer1 (Dates)</a:t>
            </a:r>
          </a:p>
          <a:p>
            <a:pPr>
              <a:spcAft>
                <a:spcPts val="0"/>
              </a:spcAft>
              <a:tabLst>
                <a:tab pos="1374775" algn="r"/>
                <a:tab pos="1427163" algn="l"/>
                <a:tab pos="5295900" algn="r"/>
              </a:tabLst>
            </a:pPr>
            <a:r>
              <a:rPr lang="en-US" sz="700" dirty="0" smtClean="0">
                <a:solidFill>
                  <a:srgbClr val="0043C8"/>
                </a:solidFill>
              </a:rPr>
              <a:t>Composer2 (Dates)</a:t>
            </a:r>
          </a:p>
          <a:p>
            <a:pPr>
              <a:spcAft>
                <a:spcPts val="0"/>
              </a:spcAft>
              <a:tabLst>
                <a:tab pos="1374775" algn="r"/>
                <a:tab pos="1427163" algn="l"/>
                <a:tab pos="5295900" algn="r"/>
              </a:tabLst>
            </a:pPr>
            <a:r>
              <a:rPr lang="en-US" sz="700" dirty="0" smtClean="0">
                <a:solidFill>
                  <a:srgbClr val="0043C8"/>
                </a:solidFill>
              </a:rPr>
              <a:t>Composer3 (Dates)</a:t>
            </a:r>
          </a:p>
          <a:p>
            <a:pPr>
              <a:spcAft>
                <a:spcPts val="0"/>
              </a:spcAft>
              <a:tabLst>
                <a:tab pos="1374775" algn="r"/>
                <a:tab pos="1427163" algn="l"/>
                <a:tab pos="5295900" algn="r"/>
              </a:tabLst>
            </a:pPr>
            <a:endParaRPr lang="en-US" sz="800" b="1" dirty="0" smtClean="0"/>
          </a:p>
          <a:p>
            <a:pPr>
              <a:spcAft>
                <a:spcPts val="0"/>
              </a:spcAft>
              <a:tabLst>
                <a:tab pos="1374775" algn="r"/>
                <a:tab pos="1427163" algn="l"/>
                <a:tab pos="5295900" algn="r"/>
              </a:tabLst>
            </a:pPr>
            <a:r>
              <a:rPr lang="en-US" sz="800" b="1" dirty="0" smtClean="0"/>
              <a:t>Date of Composition</a:t>
            </a:r>
            <a:endParaRPr lang="en-US" sz="700" dirty="0" smtClean="0"/>
          </a:p>
          <a:p>
            <a:pPr>
              <a:spcAft>
                <a:spcPts val="0"/>
              </a:spcAft>
              <a:tabLst>
                <a:tab pos="1374775" algn="r"/>
                <a:tab pos="1427163" algn="l"/>
                <a:tab pos="5295900" algn="r"/>
              </a:tabLst>
            </a:pPr>
            <a:r>
              <a:rPr lang="en-US" sz="700" dirty="0" smtClean="0">
                <a:solidFill>
                  <a:srgbClr val="0043C8"/>
                </a:solidFill>
              </a:rPr>
              <a:t>Before X</a:t>
            </a:r>
          </a:p>
          <a:p>
            <a:pPr>
              <a:spcAft>
                <a:spcPts val="0"/>
              </a:spcAft>
              <a:tabLst>
                <a:tab pos="1374775" algn="r"/>
                <a:tab pos="1427163" algn="l"/>
                <a:tab pos="5295900" algn="r"/>
              </a:tabLst>
            </a:pPr>
            <a:r>
              <a:rPr lang="en-US" sz="700" dirty="0" smtClean="0">
                <a:solidFill>
                  <a:srgbClr val="0043C8"/>
                </a:solidFill>
              </a:rPr>
              <a:t>X+0Y’s</a:t>
            </a:r>
          </a:p>
          <a:p>
            <a:pPr>
              <a:spcAft>
                <a:spcPts val="0"/>
              </a:spcAft>
              <a:tabLst>
                <a:tab pos="1374775" algn="r"/>
                <a:tab pos="1427163" algn="l"/>
                <a:tab pos="5295900" algn="r"/>
              </a:tabLst>
            </a:pPr>
            <a:r>
              <a:rPr lang="en-US" sz="700" dirty="0" smtClean="0">
                <a:solidFill>
                  <a:srgbClr val="0043C8"/>
                </a:solidFill>
              </a:rPr>
              <a:t>X+1Y’s</a:t>
            </a:r>
          </a:p>
          <a:p>
            <a:pPr>
              <a:spcAft>
                <a:spcPts val="0"/>
              </a:spcAft>
              <a:tabLst>
                <a:tab pos="1374775" algn="r"/>
                <a:tab pos="1427163" algn="l"/>
                <a:tab pos="5295900" algn="r"/>
              </a:tabLst>
            </a:pPr>
            <a:r>
              <a:rPr lang="en-US" sz="700" dirty="0" smtClean="0">
                <a:solidFill>
                  <a:srgbClr val="0043C8"/>
                </a:solidFill>
              </a:rPr>
              <a:t>X+2Y’s</a:t>
            </a:r>
          </a:p>
          <a:p>
            <a:pPr>
              <a:spcAft>
                <a:spcPts val="0"/>
              </a:spcAft>
              <a:tabLst>
                <a:tab pos="1374775" algn="r"/>
                <a:tab pos="1427163" algn="l"/>
                <a:tab pos="5295900" algn="r"/>
              </a:tabLst>
            </a:pPr>
            <a:r>
              <a:rPr lang="en-US" sz="700" dirty="0" smtClean="0">
                <a:solidFill>
                  <a:srgbClr val="0043C8"/>
                </a:solidFill>
              </a:rPr>
              <a:t>X+3Y’s</a:t>
            </a:r>
          </a:p>
          <a:p>
            <a:pPr>
              <a:spcAft>
                <a:spcPts val="0"/>
              </a:spcAft>
              <a:tabLst>
                <a:tab pos="1374775" algn="r"/>
                <a:tab pos="1427163" algn="l"/>
                <a:tab pos="5295900" algn="r"/>
              </a:tabLst>
            </a:pPr>
            <a:r>
              <a:rPr lang="en-US" sz="700" dirty="0" smtClean="0">
                <a:solidFill>
                  <a:srgbClr val="0043C8"/>
                </a:solidFill>
              </a:rPr>
              <a:t>X+4Y’s</a:t>
            </a:r>
          </a:p>
          <a:p>
            <a:pPr>
              <a:spcAft>
                <a:spcPts val="0"/>
              </a:spcAft>
              <a:tabLst>
                <a:tab pos="1374775" algn="r"/>
                <a:tab pos="1427163" algn="l"/>
                <a:tab pos="5295900" algn="r"/>
              </a:tabLst>
            </a:pPr>
            <a:r>
              <a:rPr lang="en-US" sz="700" dirty="0" smtClean="0">
                <a:solidFill>
                  <a:srgbClr val="0043C8"/>
                </a:solidFill>
              </a:rPr>
              <a:t>Since X+5Y</a:t>
            </a:r>
          </a:p>
          <a:p>
            <a:pPr>
              <a:spcAft>
                <a:spcPts val="0"/>
              </a:spcAft>
              <a:tabLst>
                <a:tab pos="1374775" algn="r"/>
                <a:tab pos="1427163" algn="l"/>
                <a:tab pos="5295900" algn="r"/>
              </a:tabLst>
            </a:pPr>
            <a:endParaRPr lang="en-US" sz="800" b="1" dirty="0" smtClean="0"/>
          </a:p>
          <a:p>
            <a:pPr>
              <a:spcAft>
                <a:spcPts val="0"/>
              </a:spcAft>
              <a:tabLst>
                <a:tab pos="1374775" algn="r"/>
                <a:tab pos="1427163" algn="l"/>
                <a:tab pos="5295900" algn="r"/>
              </a:tabLst>
            </a:pPr>
            <a:r>
              <a:rPr lang="en-US" sz="800" b="1" dirty="0" smtClean="0"/>
              <a:t>Language</a:t>
            </a:r>
          </a:p>
          <a:p>
            <a:pPr>
              <a:spcAft>
                <a:spcPts val="0"/>
              </a:spcAft>
              <a:tabLst>
                <a:tab pos="1374775" algn="r"/>
                <a:tab pos="1427163" algn="l"/>
                <a:tab pos="5295900" algn="r"/>
              </a:tabLst>
            </a:pPr>
            <a:r>
              <a:rPr lang="en-US" sz="700" dirty="0" smtClean="0">
                <a:solidFill>
                  <a:srgbClr val="0043C8"/>
                </a:solidFill>
              </a:rPr>
              <a:t>English</a:t>
            </a:r>
          </a:p>
          <a:p>
            <a:pPr>
              <a:spcAft>
                <a:spcPts val="0"/>
              </a:spcAft>
              <a:tabLst>
                <a:tab pos="1374775" algn="r"/>
                <a:tab pos="1427163" algn="l"/>
                <a:tab pos="5295900" algn="r"/>
              </a:tabLst>
            </a:pPr>
            <a:r>
              <a:rPr lang="en-US" sz="700" dirty="0" smtClean="0">
                <a:solidFill>
                  <a:srgbClr val="0043C8"/>
                </a:solidFill>
              </a:rPr>
              <a:t>German</a:t>
            </a:r>
          </a:p>
          <a:p>
            <a:pPr>
              <a:spcAft>
                <a:spcPts val="0"/>
              </a:spcAft>
              <a:tabLst>
                <a:tab pos="1374775" algn="r"/>
                <a:tab pos="1427163" algn="l"/>
                <a:tab pos="5295900" algn="r"/>
              </a:tabLst>
            </a:pPr>
            <a:r>
              <a:rPr lang="en-US" sz="700" dirty="0" smtClean="0">
                <a:solidFill>
                  <a:srgbClr val="0043C8"/>
                </a:solidFill>
              </a:rPr>
              <a:t>Urdu</a:t>
            </a:r>
          </a:p>
          <a:p>
            <a:pPr>
              <a:spcAft>
                <a:spcPts val="0"/>
              </a:spcAft>
              <a:tabLst>
                <a:tab pos="1374775" algn="r"/>
                <a:tab pos="1427163" algn="l"/>
                <a:tab pos="5295900" algn="r"/>
              </a:tabLst>
            </a:pPr>
            <a:endParaRPr lang="en-US" sz="800" b="1" dirty="0" smtClean="0"/>
          </a:p>
          <a:p>
            <a:pPr>
              <a:spcAft>
                <a:spcPts val="0"/>
              </a:spcAft>
              <a:tabLst>
                <a:tab pos="1374775" algn="r"/>
                <a:tab pos="1427163" algn="l"/>
                <a:tab pos="5295900" algn="r"/>
              </a:tabLst>
            </a:pPr>
            <a:r>
              <a:rPr lang="en-US" sz="800" b="1" dirty="0" smtClean="0"/>
              <a:t>Instrumentation</a:t>
            </a:r>
          </a:p>
          <a:p>
            <a:pPr>
              <a:spcAft>
                <a:spcPts val="0"/>
              </a:spcAft>
              <a:tabLst>
                <a:tab pos="1374775" algn="r"/>
                <a:tab pos="1427163" algn="l"/>
                <a:tab pos="5295900" algn="r"/>
              </a:tabLst>
            </a:pPr>
            <a:r>
              <a:rPr lang="en-US" sz="700" dirty="0" smtClean="0">
                <a:solidFill>
                  <a:srgbClr val="0043C8"/>
                </a:solidFill>
              </a:rPr>
              <a:t>Cello</a:t>
            </a:r>
          </a:p>
          <a:p>
            <a:pPr>
              <a:spcAft>
                <a:spcPts val="0"/>
              </a:spcAft>
              <a:tabLst>
                <a:tab pos="1374775" algn="r"/>
                <a:tab pos="1427163" algn="l"/>
                <a:tab pos="5295900" algn="r"/>
              </a:tabLst>
            </a:pPr>
            <a:r>
              <a:rPr lang="en-US" sz="700" dirty="0" smtClean="0">
                <a:solidFill>
                  <a:srgbClr val="0043C8"/>
                </a:solidFill>
              </a:rPr>
              <a:t>Spoons</a:t>
            </a:r>
          </a:p>
          <a:p>
            <a:pPr>
              <a:spcAft>
                <a:spcPts val="0"/>
              </a:spcAft>
              <a:tabLst>
                <a:tab pos="1374775" algn="r"/>
                <a:tab pos="1427163" algn="l"/>
                <a:tab pos="5295900" algn="r"/>
              </a:tabLst>
            </a:pPr>
            <a:r>
              <a:rPr lang="en-US" sz="700" dirty="0" smtClean="0">
                <a:solidFill>
                  <a:srgbClr val="0043C8"/>
                </a:solidFill>
              </a:rPr>
              <a:t>Kazoo</a:t>
            </a:r>
            <a:endParaRPr lang="pt-BR" sz="700" dirty="0" smtClean="0">
              <a:solidFill>
                <a:srgbClr val="0043C8"/>
              </a:solidFill>
            </a:endParaRPr>
          </a:p>
          <a:p>
            <a:pPr>
              <a:spcAft>
                <a:spcPts val="0"/>
              </a:spcAft>
              <a:tabLst>
                <a:tab pos="1374775" algn="r"/>
                <a:tab pos="1427163" algn="l"/>
                <a:tab pos="5295900" algn="r"/>
              </a:tabLst>
            </a:pPr>
            <a:r>
              <a:rPr lang="pt-BR" sz="700" dirty="0" smtClean="0">
                <a:solidFill>
                  <a:srgbClr val="0043C8"/>
                </a:solidFill>
              </a:rPr>
              <a:t>*</a:t>
            </a:r>
            <a:endParaRPr lang="en-US" sz="700" dirty="0" smtClean="0">
              <a:solidFill>
                <a:srgbClr val="0043C8"/>
              </a:solidFill>
            </a:endParaRPr>
          </a:p>
        </p:txBody>
      </p:sp>
      <p:grpSp>
        <p:nvGrpSpPr>
          <p:cNvPr id="27" name="Group 55"/>
          <p:cNvGrpSpPr/>
          <p:nvPr/>
        </p:nvGrpSpPr>
        <p:grpSpPr>
          <a:xfrm>
            <a:off x="1920240" y="1936670"/>
            <a:ext cx="5303520" cy="610933"/>
            <a:chOff x="1920240" y="3309730"/>
            <a:chExt cx="5303520" cy="610933"/>
          </a:xfrm>
        </p:grpSpPr>
        <p:grpSp>
          <p:nvGrpSpPr>
            <p:cNvPr id="28" name="Group 54"/>
            <p:cNvGrpSpPr/>
            <p:nvPr/>
          </p:nvGrpSpPr>
          <p:grpSpPr>
            <a:xfrm>
              <a:off x="1920240" y="3783503"/>
              <a:ext cx="5303520" cy="137160"/>
              <a:chOff x="1920240" y="4140065"/>
              <a:chExt cx="5303520" cy="137160"/>
            </a:xfrm>
          </p:grpSpPr>
          <p:sp>
            <p:nvSpPr>
              <p:cNvPr id="103" name="TextBox 102"/>
              <p:cNvSpPr txBox="1"/>
              <p:nvPr/>
            </p:nvSpPr>
            <p:spPr bwMode="auto">
              <a:xfrm>
                <a:off x="1920240" y="4140065"/>
                <a:ext cx="5303520" cy="137160"/>
              </a:xfrm>
              <a:prstGeom prst="rect">
                <a:avLst/>
              </a:prstGeom>
              <a:noFill/>
              <a:ln w="3175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lIns="914400" tIns="9144" rIns="274320" bIns="9144" rtlCol="0" anchor="ctr" anchorCtr="0">
                <a:noAutofit/>
              </a:bodyPr>
              <a:lstStyle/>
              <a:p>
                <a:endParaRPr lang="en-US" sz="7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" name="TextBox 2"/>
              <p:cNvSpPr txBox="1"/>
              <p:nvPr/>
            </p:nvSpPr>
            <p:spPr bwMode="auto">
              <a:xfrm>
                <a:off x="1920240" y="4140065"/>
                <a:ext cx="5303520" cy="137160"/>
              </a:xfrm>
              <a:prstGeom prst="rect">
                <a:avLst/>
              </a:prstGeom>
              <a:noFill/>
              <a:ln w="3175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lIns="914400" tIns="9144" rIns="274320" bIns="9144" rtlCol="0" anchor="ctr" anchorCtr="0">
                <a:noAutofit/>
              </a:bodyPr>
              <a:lstStyle/>
              <a:p>
                <a:pPr algn="r"/>
                <a:endParaRPr lang="en-US" sz="7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29" name="Group 36"/>
            <p:cNvGrpSpPr/>
            <p:nvPr/>
          </p:nvGrpSpPr>
          <p:grpSpPr>
            <a:xfrm>
              <a:off x="1920240" y="3309730"/>
              <a:ext cx="5303520" cy="137160"/>
              <a:chOff x="1748790" y="2557462"/>
              <a:chExt cx="5303520" cy="137160"/>
            </a:xfrm>
          </p:grpSpPr>
          <p:sp>
            <p:nvSpPr>
              <p:cNvPr id="99" name="TextBox 98"/>
              <p:cNvSpPr txBox="1"/>
              <p:nvPr/>
            </p:nvSpPr>
            <p:spPr bwMode="auto">
              <a:xfrm>
                <a:off x="1748790" y="2557462"/>
                <a:ext cx="5303520" cy="137160"/>
              </a:xfrm>
              <a:prstGeom prst="rect">
                <a:avLst/>
              </a:prstGeom>
              <a:noFill/>
              <a:ln w="3175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lIns="45720" tIns="9144" rIns="45720" bIns="9144" rtlCol="0" anchor="ctr" anchorCtr="0">
                <a:noAutofit/>
              </a:bodyPr>
              <a:lstStyle/>
              <a:p>
                <a:pPr algn="ctr"/>
                <a:r>
                  <a:rPr lang="en-US" sz="7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5.8” background</a:t>
                </a:r>
                <a:endParaRPr lang="en-US" sz="7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30" name="Group 11"/>
              <p:cNvGrpSpPr/>
              <p:nvPr/>
            </p:nvGrpSpPr>
            <p:grpSpPr>
              <a:xfrm>
                <a:off x="1748790" y="2557462"/>
                <a:ext cx="5029200" cy="137160"/>
                <a:chOff x="1920240" y="1828800"/>
                <a:chExt cx="5029200" cy="137160"/>
              </a:xfrm>
            </p:grpSpPr>
            <p:sp>
              <p:nvSpPr>
                <p:cNvPr id="101" name="TextBox 100"/>
                <p:cNvSpPr txBox="1"/>
                <p:nvPr/>
              </p:nvSpPr>
              <p:spPr bwMode="auto">
                <a:xfrm>
                  <a:off x="2834640" y="1828800"/>
                  <a:ext cx="4114800" cy="137160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lIns="45720" tIns="9144" rIns="45720" bIns="9144" rtlCol="0" anchor="ctr" anchorCtr="0">
                  <a:noAutofit/>
                </a:bodyPr>
                <a:lstStyle/>
                <a:p>
                  <a:endParaRPr lang="en-US" sz="700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02" name="TextBox 3"/>
                <p:cNvSpPr txBox="1"/>
                <p:nvPr/>
              </p:nvSpPr>
              <p:spPr bwMode="auto">
                <a:xfrm>
                  <a:off x="1920240" y="1828800"/>
                  <a:ext cx="914400" cy="137160"/>
                </a:xfrm>
                <a:prstGeom prst="rect">
                  <a:avLst/>
                </a:prstGeom>
                <a:noFill/>
                <a:ln w="3175"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lIns="45720" tIns="9144" rIns="27432" bIns="9144" rtlCol="0" anchor="ctr" anchorCtr="0">
                  <a:noAutofit/>
                </a:bodyPr>
                <a:lstStyle/>
                <a:p>
                  <a:pPr algn="r"/>
                  <a:r>
                    <a:rPr lang="en-US" sz="700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Work Title:</a:t>
                  </a:r>
                  <a:endParaRPr lang="en-US" sz="7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  <p:grpSp>
          <p:nvGrpSpPr>
            <p:cNvPr id="31" name="Group 41"/>
            <p:cNvGrpSpPr/>
            <p:nvPr/>
          </p:nvGrpSpPr>
          <p:grpSpPr>
            <a:xfrm>
              <a:off x="1920240" y="3465376"/>
              <a:ext cx="5303520" cy="137160"/>
              <a:chOff x="1748790" y="2557462"/>
              <a:chExt cx="5303520" cy="137160"/>
            </a:xfrm>
          </p:grpSpPr>
          <p:sp>
            <p:nvSpPr>
              <p:cNvPr id="95" name="TextBox 94"/>
              <p:cNvSpPr txBox="1"/>
              <p:nvPr/>
            </p:nvSpPr>
            <p:spPr bwMode="auto">
              <a:xfrm>
                <a:off x="1748790" y="2557462"/>
                <a:ext cx="5303520" cy="137160"/>
              </a:xfrm>
              <a:prstGeom prst="rect">
                <a:avLst/>
              </a:prstGeom>
              <a:noFill/>
              <a:ln w="3175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lIns="45720" tIns="9144" rIns="45720" bIns="9144" rtlCol="0" anchor="ctr" anchorCtr="0">
                <a:noAutofit/>
              </a:bodyPr>
              <a:lstStyle/>
              <a:p>
                <a:pPr algn="ctr"/>
                <a:r>
                  <a:rPr lang="en-US" sz="7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5.8” background</a:t>
                </a:r>
                <a:endParaRPr lang="en-US" sz="7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32" name="Group 95"/>
              <p:cNvGrpSpPr/>
              <p:nvPr/>
            </p:nvGrpSpPr>
            <p:grpSpPr>
              <a:xfrm>
                <a:off x="1748790" y="2557462"/>
                <a:ext cx="5029200" cy="137160"/>
                <a:chOff x="1920240" y="1828800"/>
                <a:chExt cx="5029200" cy="137160"/>
              </a:xfrm>
            </p:grpSpPr>
            <p:sp>
              <p:nvSpPr>
                <p:cNvPr id="97" name="TextBox 96"/>
                <p:cNvSpPr txBox="1"/>
                <p:nvPr/>
              </p:nvSpPr>
              <p:spPr bwMode="auto">
                <a:xfrm>
                  <a:off x="2834640" y="1828800"/>
                  <a:ext cx="4114800" cy="137160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lIns="45720" tIns="9144" rIns="45720" bIns="9144" rtlCol="0" anchor="ctr" anchorCtr="0">
                  <a:noAutofit/>
                </a:bodyPr>
                <a:lstStyle/>
                <a:p>
                  <a:endParaRPr lang="en-US" sz="700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98" name="TextBox 3"/>
                <p:cNvSpPr txBox="1"/>
                <p:nvPr/>
              </p:nvSpPr>
              <p:spPr bwMode="auto">
                <a:xfrm>
                  <a:off x="1920240" y="1828800"/>
                  <a:ext cx="914400" cy="137160"/>
                </a:xfrm>
                <a:prstGeom prst="rect">
                  <a:avLst/>
                </a:prstGeom>
                <a:noFill/>
                <a:ln w="3175"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lIns="45720" tIns="9144" rIns="27432" bIns="9144" rtlCol="0" anchor="ctr" anchorCtr="0">
                  <a:noAutofit/>
                </a:bodyPr>
                <a:lstStyle/>
                <a:p>
                  <a:pPr algn="r"/>
                  <a:r>
                    <a:rPr lang="en-US" sz="700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Composer:</a:t>
                  </a:r>
                  <a:endParaRPr lang="en-US" sz="7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  <p:grpSp>
          <p:nvGrpSpPr>
            <p:cNvPr id="33" name="Group 46"/>
            <p:cNvGrpSpPr/>
            <p:nvPr/>
          </p:nvGrpSpPr>
          <p:grpSpPr>
            <a:xfrm>
              <a:off x="1920240" y="3625150"/>
              <a:ext cx="5303520" cy="137160"/>
              <a:chOff x="1748790" y="2557462"/>
              <a:chExt cx="5303520" cy="137160"/>
            </a:xfrm>
          </p:grpSpPr>
          <p:sp>
            <p:nvSpPr>
              <p:cNvPr id="91" name="TextBox 90"/>
              <p:cNvSpPr txBox="1"/>
              <p:nvPr/>
            </p:nvSpPr>
            <p:spPr bwMode="auto">
              <a:xfrm>
                <a:off x="1748790" y="2557462"/>
                <a:ext cx="5303520" cy="137160"/>
              </a:xfrm>
              <a:prstGeom prst="rect">
                <a:avLst/>
              </a:prstGeom>
              <a:noFill/>
              <a:ln w="3175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lIns="45720" tIns="9144" rIns="45720" bIns="9144" rtlCol="0" anchor="ctr" anchorCtr="0">
                <a:noAutofit/>
              </a:bodyPr>
              <a:lstStyle/>
              <a:p>
                <a:pPr algn="ctr"/>
                <a:r>
                  <a:rPr lang="en-US" sz="7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5.8” background</a:t>
                </a:r>
                <a:endParaRPr lang="en-US" sz="7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34" name="Group 11"/>
              <p:cNvGrpSpPr/>
              <p:nvPr/>
            </p:nvGrpSpPr>
            <p:grpSpPr>
              <a:xfrm>
                <a:off x="1748790" y="2557462"/>
                <a:ext cx="5029200" cy="137160"/>
                <a:chOff x="1920240" y="1828800"/>
                <a:chExt cx="5029200" cy="137160"/>
              </a:xfrm>
            </p:grpSpPr>
            <p:sp>
              <p:nvSpPr>
                <p:cNvPr id="93" name="TextBox 92"/>
                <p:cNvSpPr txBox="1"/>
                <p:nvPr/>
              </p:nvSpPr>
              <p:spPr bwMode="auto">
                <a:xfrm>
                  <a:off x="2834640" y="1828800"/>
                  <a:ext cx="4114800" cy="137160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lIns="45720" tIns="9144" rIns="45720" bIns="9144" rtlCol="0" anchor="ctr" anchorCtr="0">
                  <a:noAutofit/>
                </a:bodyPr>
                <a:lstStyle/>
                <a:p>
                  <a:endParaRPr lang="en-US" sz="700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94" name="TextBox 3"/>
                <p:cNvSpPr txBox="1"/>
                <p:nvPr/>
              </p:nvSpPr>
              <p:spPr bwMode="auto">
                <a:xfrm>
                  <a:off x="1920240" y="1828800"/>
                  <a:ext cx="914400" cy="137160"/>
                </a:xfrm>
                <a:prstGeom prst="rect">
                  <a:avLst/>
                </a:prstGeom>
                <a:noFill/>
                <a:ln w="3175"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lIns="45720" tIns="9144" rIns="27432" bIns="9144" rtlCol="0" anchor="ctr" anchorCtr="0">
                  <a:noAutofit/>
                </a:bodyPr>
                <a:lstStyle/>
                <a:p>
                  <a:pPr algn="r"/>
                  <a:r>
                    <a:rPr lang="en-US" sz="700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Date of Composition:</a:t>
                  </a:r>
                  <a:endParaRPr lang="en-US" sz="7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</p:grpSp>
      <p:sp>
        <p:nvSpPr>
          <p:cNvPr id="69" name="Date Placeholder 6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3/23/2010</a:t>
            </a:r>
            <a:endParaRPr lang="en-US"/>
          </a:p>
        </p:txBody>
      </p:sp>
      <p:sp>
        <p:nvSpPr>
          <p:cNvPr id="75" name="Slide Number Placeholder 7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A16D-FACD-4BC4-A9F8-3E24E3E116CA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76" name="Footer Placeholder 7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MLA Annual Meeting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/>
          <p:nvPr/>
        </p:nvGrpSpPr>
        <p:grpSpPr>
          <a:xfrm>
            <a:off x="1828800" y="1600200"/>
            <a:ext cx="5486400" cy="4038600"/>
            <a:chOff x="1828800" y="914400"/>
            <a:chExt cx="5486400" cy="6201698"/>
          </a:xfrm>
        </p:grpSpPr>
        <p:sp>
          <p:nvSpPr>
            <p:cNvPr id="3" name="Rectangle 2"/>
            <p:cNvSpPr/>
            <p:nvPr/>
          </p:nvSpPr>
          <p:spPr bwMode="auto">
            <a:xfrm>
              <a:off x="1828800" y="914400"/>
              <a:ext cx="5486400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8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rPr>
                <a:t>Contents  </a:t>
              </a:r>
              <a:r>
                <a:rPr lang="en-US" sz="700" dirty="0" smtClean="0">
                  <a:solidFill>
                    <a:srgbClr val="0043C8"/>
                  </a:solidFill>
                  <a:latin typeface="Arial" pitchFamily="34" charset="0"/>
                  <a:cs typeface="Arial" pitchFamily="34" charset="0"/>
                </a:rPr>
                <a:t>[hide]</a:t>
              </a:r>
              <a:endParaRPr lang="en-US" sz="700" dirty="0">
                <a:solidFill>
                  <a:srgbClr val="0043C8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4" name="Straight Connector 3"/>
            <p:cNvCxnSpPr/>
            <p:nvPr/>
          </p:nvCxnSpPr>
          <p:spPr bwMode="auto">
            <a:xfrm>
              <a:off x="1874838" y="1143000"/>
              <a:ext cx="5394325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Rectangle 4"/>
            <p:cNvSpPr/>
            <p:nvPr/>
          </p:nvSpPr>
          <p:spPr bwMode="auto">
            <a:xfrm>
              <a:off x="1828800" y="914400"/>
              <a:ext cx="5486400" cy="6201698"/>
            </a:xfrm>
            <a:prstGeom prst="rect">
              <a:avLst/>
            </a:prstGeom>
            <a:noFill/>
            <a:ln w="31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marL="342900" indent="-342900">
                <a:spcBef>
                  <a:spcPts val="0"/>
                </a:spcBef>
                <a:spcAft>
                  <a:spcPts val="1200"/>
                </a:spcAft>
                <a:tabLst>
                  <a:tab pos="91440" algn="l"/>
                </a:tabLst>
                <a:defRPr/>
              </a:pPr>
              <a:endParaRPr lang="en-US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endParaRPr lang="en-US" sz="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spcBef>
                  <a:spcPts val="0"/>
                </a:spcBef>
                <a:spcAft>
                  <a:spcPts val="400"/>
                </a:spcAft>
                <a:tabLst>
                  <a:tab pos="91440" algn="l"/>
                </a:tabLst>
                <a:defRPr/>
              </a:pPr>
              <a:r>
                <a:rPr lang="en-US" sz="7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*</a:t>
              </a:r>
              <a:endParaRPr lang="en-US" sz="7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TextBox 1"/>
            <p:cNvSpPr txBox="1">
              <a:spLocks noChangeArrowheads="1"/>
            </p:cNvSpPr>
            <p:nvPr/>
          </p:nvSpPr>
          <p:spPr bwMode="auto">
            <a:xfrm>
              <a:off x="1828800" y="914400"/>
              <a:ext cx="5486400" cy="9387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274320" rIns="457200">
              <a:spAutoFit/>
            </a:bodyPr>
            <a:lstStyle/>
            <a:p>
              <a:pPr>
                <a:spcAft>
                  <a:spcPts val="1200"/>
                </a:spcAft>
              </a:pPr>
              <a:r>
                <a:rPr lang="en-US" sz="700" b="1" dirty="0" smtClean="0"/>
                <a:t> </a:t>
              </a:r>
              <a:endParaRPr lang="en-US" sz="700" dirty="0" smtClean="0"/>
            </a:p>
            <a:p>
              <a:pPr>
                <a:spcAft>
                  <a:spcPts val="400"/>
                </a:spcAft>
              </a:pPr>
              <a:r>
                <a:rPr lang="en-US" sz="700" dirty="0" smtClean="0">
                  <a:latin typeface="Arial" pitchFamily="34" charset="0"/>
                  <a:cs typeface="Arial" pitchFamily="34" charset="0"/>
                </a:rPr>
                <a:t>Expression #1 Title. [Other…]</a:t>
              </a:r>
            </a:p>
            <a:p>
              <a:pPr>
                <a:spcAft>
                  <a:spcPts val="400"/>
                </a:spcAft>
              </a:pPr>
              <a:r>
                <a:rPr lang="en-US" sz="700" dirty="0" smtClean="0">
                  <a:latin typeface="Arial" pitchFamily="34" charset="0"/>
                  <a:cs typeface="Arial" pitchFamily="34" charset="0"/>
                </a:rPr>
                <a:t>Expression #2 Title. [Other…]</a:t>
              </a:r>
            </a:p>
            <a:p>
              <a:pPr>
                <a:spcAft>
                  <a:spcPts val="400"/>
                </a:spcAft>
              </a:pPr>
              <a:r>
                <a:rPr lang="en-US" sz="700" dirty="0" smtClean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Expression #3 Title. [Other…]</a:t>
              </a:r>
            </a:p>
            <a:p>
              <a:pPr>
                <a:spcAft>
                  <a:spcPts val="400"/>
                </a:spcAft>
              </a:pPr>
              <a:endParaRPr lang="en-US" sz="700" dirty="0" smtClean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TextBox 1"/>
            <p:cNvSpPr txBox="1">
              <a:spLocks noChangeArrowheads="1"/>
            </p:cNvSpPr>
            <p:nvPr/>
          </p:nvSpPr>
          <p:spPr bwMode="auto">
            <a:xfrm>
              <a:off x="1828801" y="914400"/>
              <a:ext cx="914399" cy="9387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28600" indent="-228600">
                <a:spcAft>
                  <a:spcPts val="1200"/>
                </a:spcAft>
                <a:tabLst>
                  <a:tab pos="228600" algn="r"/>
                  <a:tab pos="1374775" algn="r"/>
                  <a:tab pos="1427163" algn="l"/>
                  <a:tab pos="5295900" algn="r"/>
                </a:tabLst>
              </a:pPr>
              <a:r>
                <a:rPr lang="en-US" sz="700" b="1" dirty="0"/>
                <a:t> </a:t>
              </a:r>
            </a:p>
            <a:p>
              <a:pPr marL="228600" indent="-228600">
                <a:spcAft>
                  <a:spcPts val="400"/>
                </a:spcAft>
                <a:buFont typeface="Calibri" pitchFamily="34" charset="0"/>
                <a:buAutoNum type="arabicPeriod"/>
                <a:tabLst>
                  <a:tab pos="228600" algn="r"/>
                  <a:tab pos="1374775" algn="r"/>
                  <a:tab pos="1427163" algn="l"/>
                  <a:tab pos="5295900" algn="r"/>
                </a:tabLst>
              </a:pPr>
              <a:r>
                <a:rPr lang="pt-BR" sz="700" dirty="0" smtClean="0"/>
                <a:t> </a:t>
              </a:r>
            </a:p>
            <a:p>
              <a:pPr marL="228600" indent="-228600">
                <a:spcAft>
                  <a:spcPts val="400"/>
                </a:spcAft>
                <a:buFont typeface="Calibri" pitchFamily="34" charset="0"/>
                <a:buAutoNum type="arabicPeriod"/>
                <a:tabLst>
                  <a:tab pos="228600" algn="r"/>
                  <a:tab pos="1374775" algn="r"/>
                  <a:tab pos="1427163" algn="l"/>
                  <a:tab pos="5295900" algn="r"/>
                </a:tabLst>
              </a:pPr>
              <a:r>
                <a:rPr lang="pt-BR" sz="700" dirty="0" smtClean="0"/>
                <a:t> </a:t>
              </a:r>
            </a:p>
            <a:p>
              <a:pPr marL="228600" indent="-228600">
                <a:spcAft>
                  <a:spcPts val="400"/>
                </a:spcAft>
                <a:buFont typeface="Calibri" pitchFamily="34" charset="0"/>
                <a:buAutoNum type="arabicPeriod"/>
                <a:tabLst>
                  <a:tab pos="228600" algn="r"/>
                  <a:tab pos="1374775" algn="r"/>
                  <a:tab pos="1427163" algn="l"/>
                  <a:tab pos="5295900" algn="r"/>
                </a:tabLst>
              </a:pPr>
              <a:r>
                <a:rPr lang="pt-BR" sz="700" dirty="0" smtClean="0"/>
                <a:t> </a:t>
              </a:r>
            </a:p>
            <a:p>
              <a:pPr marL="228600" indent="-228600">
                <a:spcAft>
                  <a:spcPts val="400"/>
                </a:spcAft>
                <a:tabLst>
                  <a:tab pos="228600" algn="r"/>
                  <a:tab pos="1374775" algn="r"/>
                  <a:tab pos="1427163" algn="l"/>
                  <a:tab pos="5295900" algn="r"/>
                </a:tabLst>
              </a:pPr>
              <a:endParaRPr lang="en-US" sz="700" dirty="0" smtClean="0">
                <a:solidFill>
                  <a:srgbClr val="0043C8"/>
                </a:solidFill>
              </a:endParaRPr>
            </a:p>
          </p:txBody>
        </p:sp>
        <p:sp>
          <p:nvSpPr>
            <p:cNvPr id="8" name="TextBox 1"/>
            <p:cNvSpPr txBox="1">
              <a:spLocks noChangeArrowheads="1"/>
            </p:cNvSpPr>
            <p:nvPr/>
          </p:nvSpPr>
          <p:spPr bwMode="auto">
            <a:xfrm>
              <a:off x="5486400" y="914400"/>
              <a:ext cx="1828800" cy="7797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r">
                <a:spcAft>
                  <a:spcPts val="1200"/>
                </a:spcAft>
                <a:tabLst>
                  <a:tab pos="1374775" algn="r"/>
                  <a:tab pos="1427163" algn="l"/>
                  <a:tab pos="5295900" algn="r"/>
                </a:tabLst>
              </a:pPr>
              <a:r>
                <a:rPr lang="en-US" sz="700" b="1" dirty="0"/>
                <a:t> </a:t>
              </a:r>
            </a:p>
            <a:p>
              <a:pPr algn="r">
                <a:spcAft>
                  <a:spcPts val="400"/>
                </a:spcAft>
                <a:tabLst>
                  <a:tab pos="1374775" algn="r"/>
                  <a:tab pos="1427163" algn="l"/>
                  <a:tab pos="5295900" algn="r"/>
                </a:tabLst>
              </a:pPr>
              <a:r>
                <a:rPr lang="pt-BR" sz="700" dirty="0" smtClean="0">
                  <a:solidFill>
                    <a:srgbClr val="0043C8"/>
                  </a:solidFill>
                </a:rPr>
                <a:t>[view/edit] [copy] [remove]</a:t>
              </a:r>
            </a:p>
            <a:p>
              <a:pPr algn="r">
                <a:spcAft>
                  <a:spcPts val="400"/>
                </a:spcAft>
                <a:tabLst>
                  <a:tab pos="1374775" algn="r"/>
                  <a:tab pos="1427163" algn="l"/>
                  <a:tab pos="5295900" algn="r"/>
                </a:tabLst>
              </a:pPr>
              <a:r>
                <a:rPr lang="pt-BR" sz="700" dirty="0" smtClean="0">
                  <a:solidFill>
                    <a:srgbClr val="0043C8"/>
                  </a:solidFill>
                </a:rPr>
                <a:t>[view/edit] [copy] [remove]</a:t>
              </a:r>
            </a:p>
            <a:p>
              <a:pPr algn="r">
                <a:spcAft>
                  <a:spcPts val="400"/>
                </a:spcAft>
                <a:tabLst>
                  <a:tab pos="1374775" algn="r"/>
                  <a:tab pos="1427163" algn="l"/>
                  <a:tab pos="5295900" algn="r"/>
                </a:tabLst>
              </a:pPr>
              <a:r>
                <a:rPr lang="pt-BR" sz="700" dirty="0" smtClean="0">
                  <a:solidFill>
                    <a:srgbClr val="0043C8"/>
                  </a:solidFill>
                </a:rPr>
                <a:t>[view/edit] [copy] [remove]</a:t>
              </a:r>
            </a:p>
          </p:txBody>
        </p:sp>
      </p:grpSp>
      <p:grpSp>
        <p:nvGrpSpPr>
          <p:cNvPr id="9" name="Group 14"/>
          <p:cNvGrpSpPr/>
          <p:nvPr/>
        </p:nvGrpSpPr>
        <p:grpSpPr>
          <a:xfrm>
            <a:off x="1874520" y="2406730"/>
            <a:ext cx="5394960" cy="868680"/>
            <a:chOff x="1874520" y="914399"/>
            <a:chExt cx="5394960" cy="809452"/>
          </a:xfrm>
        </p:grpSpPr>
        <p:sp>
          <p:nvSpPr>
            <p:cNvPr id="16" name="Rectangle 15"/>
            <p:cNvSpPr/>
            <p:nvPr/>
          </p:nvSpPr>
          <p:spPr>
            <a:xfrm>
              <a:off x="1874520" y="914399"/>
              <a:ext cx="5394960" cy="809452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2880" rtlCol="0" anchor="t" anchorCtr="0"/>
            <a:lstStyle/>
            <a:p>
              <a:r>
                <a:rPr lang="en-US" sz="9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//Work Data//</a:t>
              </a:r>
              <a:endPara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7" name="Isosceles Triangle 16"/>
            <p:cNvSpPr/>
            <p:nvPr/>
          </p:nvSpPr>
          <p:spPr>
            <a:xfrm rot="10800000">
              <a:off x="1917951" y="1004567"/>
              <a:ext cx="91440" cy="4572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55"/>
          <p:cNvGrpSpPr/>
          <p:nvPr/>
        </p:nvGrpSpPr>
        <p:grpSpPr>
          <a:xfrm>
            <a:off x="1920240" y="2622470"/>
            <a:ext cx="5303520" cy="610933"/>
            <a:chOff x="1920240" y="3309730"/>
            <a:chExt cx="5303520" cy="610933"/>
          </a:xfrm>
        </p:grpSpPr>
        <p:grpSp>
          <p:nvGrpSpPr>
            <p:cNvPr id="11" name="Group 54"/>
            <p:cNvGrpSpPr/>
            <p:nvPr/>
          </p:nvGrpSpPr>
          <p:grpSpPr>
            <a:xfrm>
              <a:off x="1920240" y="3783503"/>
              <a:ext cx="5303520" cy="137160"/>
              <a:chOff x="1920240" y="4140065"/>
              <a:chExt cx="5303520" cy="137160"/>
            </a:xfrm>
          </p:grpSpPr>
          <p:sp>
            <p:nvSpPr>
              <p:cNvPr id="103" name="TextBox 102"/>
              <p:cNvSpPr txBox="1"/>
              <p:nvPr/>
            </p:nvSpPr>
            <p:spPr bwMode="auto">
              <a:xfrm>
                <a:off x="1920240" y="4140065"/>
                <a:ext cx="5303520" cy="137160"/>
              </a:xfrm>
              <a:prstGeom prst="rect">
                <a:avLst/>
              </a:prstGeom>
              <a:noFill/>
              <a:ln w="3175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lIns="914400" tIns="9144" rIns="274320" bIns="9144" rtlCol="0" anchor="ctr" anchorCtr="0">
                <a:noAutofit/>
              </a:bodyPr>
              <a:lstStyle/>
              <a:p>
                <a:endParaRPr lang="en-US" sz="7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" name="TextBox 2"/>
              <p:cNvSpPr txBox="1"/>
              <p:nvPr/>
            </p:nvSpPr>
            <p:spPr bwMode="auto">
              <a:xfrm>
                <a:off x="1920240" y="4140065"/>
                <a:ext cx="5303520" cy="137160"/>
              </a:xfrm>
              <a:prstGeom prst="rect">
                <a:avLst/>
              </a:prstGeom>
              <a:noFill/>
              <a:ln w="3175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lIns="914400" tIns="9144" rIns="274320" bIns="9144" rtlCol="0" anchor="ctr" anchorCtr="0">
                <a:noAutofit/>
              </a:bodyPr>
              <a:lstStyle/>
              <a:p>
                <a:pPr algn="r"/>
                <a:endParaRPr lang="en-US" sz="7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2" name="Group 36"/>
            <p:cNvGrpSpPr/>
            <p:nvPr/>
          </p:nvGrpSpPr>
          <p:grpSpPr>
            <a:xfrm>
              <a:off x="1920240" y="3309730"/>
              <a:ext cx="5303520" cy="137160"/>
              <a:chOff x="1748790" y="2557462"/>
              <a:chExt cx="5303520" cy="137160"/>
            </a:xfrm>
          </p:grpSpPr>
          <p:sp>
            <p:nvSpPr>
              <p:cNvPr id="99" name="TextBox 98"/>
              <p:cNvSpPr txBox="1"/>
              <p:nvPr/>
            </p:nvSpPr>
            <p:spPr bwMode="auto">
              <a:xfrm>
                <a:off x="1748790" y="2557462"/>
                <a:ext cx="5303520" cy="137160"/>
              </a:xfrm>
              <a:prstGeom prst="rect">
                <a:avLst/>
              </a:prstGeom>
              <a:noFill/>
              <a:ln w="3175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lIns="45720" tIns="9144" rIns="45720" bIns="9144" rtlCol="0" anchor="ctr" anchorCtr="0">
                <a:noAutofit/>
              </a:bodyPr>
              <a:lstStyle/>
              <a:p>
                <a:pPr algn="ctr"/>
                <a:r>
                  <a:rPr lang="en-US" sz="7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5.8” background</a:t>
                </a:r>
                <a:endParaRPr lang="en-US" sz="7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13" name="Group 11"/>
              <p:cNvGrpSpPr/>
              <p:nvPr/>
            </p:nvGrpSpPr>
            <p:grpSpPr>
              <a:xfrm>
                <a:off x="1748790" y="2557462"/>
                <a:ext cx="5029200" cy="137160"/>
                <a:chOff x="1920240" y="1828800"/>
                <a:chExt cx="5029200" cy="137160"/>
              </a:xfrm>
            </p:grpSpPr>
            <p:sp>
              <p:nvSpPr>
                <p:cNvPr id="101" name="TextBox 100"/>
                <p:cNvSpPr txBox="1"/>
                <p:nvPr/>
              </p:nvSpPr>
              <p:spPr bwMode="auto">
                <a:xfrm>
                  <a:off x="2834640" y="1828800"/>
                  <a:ext cx="4114800" cy="137160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lIns="45720" tIns="9144" rIns="45720" bIns="9144" rtlCol="0" anchor="ctr" anchorCtr="0">
                  <a:noAutofit/>
                </a:bodyPr>
                <a:lstStyle/>
                <a:p>
                  <a:r>
                    <a:rPr lang="en-US" sz="700" dirty="0" smtClean="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rPr>
                    <a:t>//Title…//</a:t>
                  </a:r>
                  <a:endParaRPr lang="en-US" sz="700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02" name="TextBox 3"/>
                <p:cNvSpPr txBox="1"/>
                <p:nvPr/>
              </p:nvSpPr>
              <p:spPr bwMode="auto">
                <a:xfrm>
                  <a:off x="1920240" y="1828800"/>
                  <a:ext cx="914400" cy="137160"/>
                </a:xfrm>
                <a:prstGeom prst="rect">
                  <a:avLst/>
                </a:prstGeom>
                <a:noFill/>
                <a:ln w="3175"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lIns="45720" tIns="9144" rIns="27432" bIns="9144" rtlCol="0" anchor="ctr" anchorCtr="0">
                  <a:noAutofit/>
                </a:bodyPr>
                <a:lstStyle/>
                <a:p>
                  <a:pPr algn="r"/>
                  <a:r>
                    <a:rPr lang="en-US" sz="700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Work Title:</a:t>
                  </a:r>
                  <a:endParaRPr lang="en-US" sz="7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  <p:grpSp>
          <p:nvGrpSpPr>
            <p:cNvPr id="14" name="Group 41"/>
            <p:cNvGrpSpPr/>
            <p:nvPr/>
          </p:nvGrpSpPr>
          <p:grpSpPr>
            <a:xfrm>
              <a:off x="1920240" y="3465376"/>
              <a:ext cx="5303520" cy="137160"/>
              <a:chOff x="1748790" y="2557462"/>
              <a:chExt cx="5303520" cy="137160"/>
            </a:xfrm>
          </p:grpSpPr>
          <p:sp>
            <p:nvSpPr>
              <p:cNvPr id="95" name="TextBox 94"/>
              <p:cNvSpPr txBox="1"/>
              <p:nvPr/>
            </p:nvSpPr>
            <p:spPr bwMode="auto">
              <a:xfrm>
                <a:off x="1748790" y="2557462"/>
                <a:ext cx="5303520" cy="137160"/>
              </a:xfrm>
              <a:prstGeom prst="rect">
                <a:avLst/>
              </a:prstGeom>
              <a:noFill/>
              <a:ln w="3175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lIns="45720" tIns="9144" rIns="45720" bIns="9144" rtlCol="0" anchor="ctr" anchorCtr="0">
                <a:noAutofit/>
              </a:bodyPr>
              <a:lstStyle/>
              <a:p>
                <a:pPr algn="ctr"/>
                <a:r>
                  <a:rPr lang="en-US" sz="7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5.8” background</a:t>
                </a:r>
                <a:endParaRPr lang="en-US" sz="7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15" name="Group 95"/>
              <p:cNvGrpSpPr/>
              <p:nvPr/>
            </p:nvGrpSpPr>
            <p:grpSpPr>
              <a:xfrm>
                <a:off x="1748790" y="2557462"/>
                <a:ext cx="5029200" cy="137160"/>
                <a:chOff x="1920240" y="1828800"/>
                <a:chExt cx="5029200" cy="137160"/>
              </a:xfrm>
            </p:grpSpPr>
            <p:sp>
              <p:nvSpPr>
                <p:cNvPr id="97" name="TextBox 96"/>
                <p:cNvSpPr txBox="1"/>
                <p:nvPr/>
              </p:nvSpPr>
              <p:spPr bwMode="auto">
                <a:xfrm>
                  <a:off x="2834640" y="1828800"/>
                  <a:ext cx="4114800" cy="137160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lIns="45720" tIns="9144" rIns="45720" bIns="9144" rtlCol="0" anchor="ctr" anchorCtr="0">
                  <a:noAutofit/>
                </a:bodyPr>
                <a:lstStyle/>
                <a:p>
                  <a:r>
                    <a:rPr lang="en-US" sz="700" dirty="0" smtClean="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rPr>
                    <a:t>//Composer Name (Dates)//</a:t>
                  </a:r>
                  <a:endParaRPr lang="en-US" sz="700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98" name="TextBox 3"/>
                <p:cNvSpPr txBox="1"/>
                <p:nvPr/>
              </p:nvSpPr>
              <p:spPr bwMode="auto">
                <a:xfrm>
                  <a:off x="1920240" y="1828800"/>
                  <a:ext cx="914400" cy="137160"/>
                </a:xfrm>
                <a:prstGeom prst="rect">
                  <a:avLst/>
                </a:prstGeom>
                <a:noFill/>
                <a:ln w="3175"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lIns="45720" tIns="9144" rIns="27432" bIns="9144" rtlCol="0" anchor="ctr" anchorCtr="0">
                  <a:noAutofit/>
                </a:bodyPr>
                <a:lstStyle/>
                <a:p>
                  <a:pPr algn="r"/>
                  <a:r>
                    <a:rPr lang="en-US" sz="700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Composer:</a:t>
                  </a:r>
                  <a:endParaRPr lang="en-US" sz="7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  <p:grpSp>
          <p:nvGrpSpPr>
            <p:cNvPr id="18" name="Group 46"/>
            <p:cNvGrpSpPr/>
            <p:nvPr/>
          </p:nvGrpSpPr>
          <p:grpSpPr>
            <a:xfrm>
              <a:off x="1920240" y="3625150"/>
              <a:ext cx="5303520" cy="137160"/>
              <a:chOff x="1748790" y="2557462"/>
              <a:chExt cx="5303520" cy="137160"/>
            </a:xfrm>
          </p:grpSpPr>
          <p:sp>
            <p:nvSpPr>
              <p:cNvPr id="91" name="TextBox 90"/>
              <p:cNvSpPr txBox="1"/>
              <p:nvPr/>
            </p:nvSpPr>
            <p:spPr bwMode="auto">
              <a:xfrm>
                <a:off x="1748790" y="2557462"/>
                <a:ext cx="5303520" cy="137160"/>
              </a:xfrm>
              <a:prstGeom prst="rect">
                <a:avLst/>
              </a:prstGeom>
              <a:noFill/>
              <a:ln w="3175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lIns="45720" tIns="9144" rIns="45720" bIns="9144" rtlCol="0" anchor="ctr" anchorCtr="0">
                <a:noAutofit/>
              </a:bodyPr>
              <a:lstStyle/>
              <a:p>
                <a:pPr algn="ctr"/>
                <a:r>
                  <a:rPr lang="en-US" sz="7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5.8” background</a:t>
                </a:r>
                <a:endParaRPr lang="en-US" sz="7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19" name="Group 11"/>
              <p:cNvGrpSpPr/>
              <p:nvPr/>
            </p:nvGrpSpPr>
            <p:grpSpPr>
              <a:xfrm>
                <a:off x="1748790" y="2557462"/>
                <a:ext cx="5029200" cy="137160"/>
                <a:chOff x="1920240" y="1828800"/>
                <a:chExt cx="5029200" cy="137160"/>
              </a:xfrm>
            </p:grpSpPr>
            <p:sp>
              <p:nvSpPr>
                <p:cNvPr id="93" name="TextBox 92"/>
                <p:cNvSpPr txBox="1"/>
                <p:nvPr/>
              </p:nvSpPr>
              <p:spPr bwMode="auto">
                <a:xfrm>
                  <a:off x="2834640" y="1828800"/>
                  <a:ext cx="4114800" cy="137160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lIns="45720" tIns="9144" rIns="45720" bIns="9144" rtlCol="0" anchor="ctr" anchorCtr="0">
                  <a:noAutofit/>
                </a:bodyPr>
                <a:lstStyle/>
                <a:p>
                  <a:r>
                    <a:rPr lang="en-US" sz="700" dirty="0" smtClean="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rPr>
                    <a:t>//Composition Date//</a:t>
                  </a:r>
                  <a:endParaRPr lang="en-US" sz="700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94" name="TextBox 3"/>
                <p:cNvSpPr txBox="1"/>
                <p:nvPr/>
              </p:nvSpPr>
              <p:spPr bwMode="auto">
                <a:xfrm>
                  <a:off x="1920240" y="1828800"/>
                  <a:ext cx="914400" cy="137160"/>
                </a:xfrm>
                <a:prstGeom prst="rect">
                  <a:avLst/>
                </a:prstGeom>
                <a:noFill/>
                <a:ln w="3175"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lIns="45720" tIns="9144" rIns="27432" bIns="9144" rtlCol="0" anchor="ctr" anchorCtr="0">
                  <a:noAutofit/>
                </a:bodyPr>
                <a:lstStyle/>
                <a:p>
                  <a:pPr algn="r"/>
                  <a:r>
                    <a:rPr lang="en-US" sz="700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Date of Composition:</a:t>
                  </a:r>
                  <a:endParaRPr lang="en-US" sz="7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</p:grpSp>
      <p:grpSp>
        <p:nvGrpSpPr>
          <p:cNvPr id="20" name="Group 67"/>
          <p:cNvGrpSpPr/>
          <p:nvPr/>
        </p:nvGrpSpPr>
        <p:grpSpPr>
          <a:xfrm>
            <a:off x="1874520" y="3321116"/>
            <a:ext cx="5394960" cy="2241484"/>
            <a:chOff x="1874520" y="914400"/>
            <a:chExt cx="5394960" cy="4297680"/>
          </a:xfrm>
        </p:grpSpPr>
        <p:sp>
          <p:nvSpPr>
            <p:cNvPr id="69" name="Rectangle 68"/>
            <p:cNvSpPr/>
            <p:nvPr/>
          </p:nvSpPr>
          <p:spPr>
            <a:xfrm>
              <a:off x="1874520" y="914400"/>
              <a:ext cx="5394960" cy="429768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2880" rtlCol="0" anchor="t" anchorCtr="0"/>
            <a:lstStyle/>
            <a:p>
              <a:r>
                <a:rPr lang="en-US" sz="9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//Expression Data//</a:t>
              </a:r>
              <a:endPara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70" name="Isosceles Triangle 69"/>
            <p:cNvSpPr/>
            <p:nvPr/>
          </p:nvSpPr>
          <p:spPr>
            <a:xfrm rot="10800000">
              <a:off x="1917951" y="1004567"/>
              <a:ext cx="91440" cy="4572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75"/>
          <p:cNvGrpSpPr/>
          <p:nvPr/>
        </p:nvGrpSpPr>
        <p:grpSpPr>
          <a:xfrm>
            <a:off x="1920240" y="3557404"/>
            <a:ext cx="5303520" cy="1689723"/>
            <a:chOff x="1920240" y="914400"/>
            <a:chExt cx="5303520" cy="1689723"/>
          </a:xfrm>
        </p:grpSpPr>
        <p:grpSp>
          <p:nvGrpSpPr>
            <p:cNvPr id="22" name="Group 54"/>
            <p:cNvGrpSpPr/>
            <p:nvPr/>
          </p:nvGrpSpPr>
          <p:grpSpPr>
            <a:xfrm>
              <a:off x="1920240" y="2466963"/>
              <a:ext cx="5303520" cy="137160"/>
              <a:chOff x="1920240" y="4140065"/>
              <a:chExt cx="5303520" cy="137160"/>
            </a:xfrm>
          </p:grpSpPr>
          <p:sp>
            <p:nvSpPr>
              <p:cNvPr id="153" name="TextBox 152"/>
              <p:cNvSpPr txBox="1"/>
              <p:nvPr/>
            </p:nvSpPr>
            <p:spPr bwMode="auto">
              <a:xfrm>
                <a:off x="1920240" y="4140065"/>
                <a:ext cx="5303520" cy="137160"/>
              </a:xfrm>
              <a:prstGeom prst="rect">
                <a:avLst/>
              </a:prstGeom>
              <a:noFill/>
              <a:ln w="3175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lIns="914400" tIns="9144" rIns="274320" bIns="9144" rtlCol="0" anchor="ctr" anchorCtr="0">
                <a:noAutofit/>
              </a:bodyPr>
              <a:lstStyle/>
              <a:p>
                <a:r>
                  <a:rPr lang="en-US" sz="700" dirty="0" smtClean="0">
                    <a:solidFill>
                      <a:srgbClr val="0043C8"/>
                    </a:solidFill>
                    <a:latin typeface="Arial" pitchFamily="34" charset="0"/>
                    <a:cs typeface="Arial" pitchFamily="34" charset="0"/>
                  </a:rPr>
                  <a:t>[create new work]</a:t>
                </a:r>
                <a:endParaRPr lang="en-US" sz="7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4" name="TextBox 2"/>
              <p:cNvSpPr txBox="1"/>
              <p:nvPr/>
            </p:nvSpPr>
            <p:spPr bwMode="auto">
              <a:xfrm>
                <a:off x="1920240" y="4140065"/>
                <a:ext cx="5303520" cy="137160"/>
              </a:xfrm>
              <a:prstGeom prst="rect">
                <a:avLst/>
              </a:prstGeom>
              <a:noFill/>
              <a:ln w="3175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lIns="914400" tIns="9144" rIns="274320" bIns="9144" rtlCol="0" anchor="ctr" anchorCtr="0">
                <a:noAutofit/>
              </a:bodyPr>
              <a:lstStyle/>
              <a:p>
                <a:pPr algn="r"/>
                <a:r>
                  <a:rPr lang="en-US" sz="700" dirty="0" smtClean="0">
                    <a:solidFill>
                      <a:srgbClr val="0043C8"/>
                    </a:solidFill>
                    <a:latin typeface="Arial" pitchFamily="34" charset="0"/>
                    <a:cs typeface="Arial" pitchFamily="34" charset="0"/>
                  </a:rPr>
                  <a:t>[new search] [search]</a:t>
                </a:r>
                <a:endParaRPr lang="en-US" sz="7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23" name="Group 36"/>
            <p:cNvGrpSpPr/>
            <p:nvPr/>
          </p:nvGrpSpPr>
          <p:grpSpPr>
            <a:xfrm>
              <a:off x="1920240" y="914400"/>
              <a:ext cx="5303520" cy="137160"/>
              <a:chOff x="1748790" y="2557462"/>
              <a:chExt cx="5303520" cy="137160"/>
            </a:xfrm>
          </p:grpSpPr>
          <p:sp>
            <p:nvSpPr>
              <p:cNvPr id="149" name="TextBox 148"/>
              <p:cNvSpPr txBox="1"/>
              <p:nvPr/>
            </p:nvSpPr>
            <p:spPr bwMode="auto">
              <a:xfrm>
                <a:off x="1748790" y="2557462"/>
                <a:ext cx="5303520" cy="137160"/>
              </a:xfrm>
              <a:prstGeom prst="rect">
                <a:avLst/>
              </a:prstGeom>
              <a:noFill/>
              <a:ln w="3175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lIns="45720" tIns="9144" rIns="45720" bIns="9144" rtlCol="0" anchor="ctr" anchorCtr="0">
                <a:noAutofit/>
              </a:bodyPr>
              <a:lstStyle/>
              <a:p>
                <a:pPr algn="ctr"/>
                <a:r>
                  <a:rPr lang="en-US" sz="7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5.8” background</a:t>
                </a:r>
                <a:endParaRPr lang="en-US" sz="7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24" name="Group 11"/>
              <p:cNvGrpSpPr/>
              <p:nvPr/>
            </p:nvGrpSpPr>
            <p:grpSpPr>
              <a:xfrm>
                <a:off x="1748790" y="2557462"/>
                <a:ext cx="5029200" cy="137160"/>
                <a:chOff x="1920240" y="1828800"/>
                <a:chExt cx="5029200" cy="137160"/>
              </a:xfrm>
            </p:grpSpPr>
            <p:sp>
              <p:nvSpPr>
                <p:cNvPr id="151" name="TextBox 39"/>
                <p:cNvSpPr txBox="1"/>
                <p:nvPr/>
              </p:nvSpPr>
              <p:spPr bwMode="auto">
                <a:xfrm>
                  <a:off x="2834640" y="1828800"/>
                  <a:ext cx="4114800" cy="137160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lIns="45720" tIns="9144" rIns="45720" bIns="9144" rtlCol="0" anchor="ctr" anchorCtr="0">
                  <a:noAutofit/>
                </a:bodyPr>
                <a:lstStyle/>
                <a:p>
                  <a:endParaRPr lang="en-US" sz="700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52" name="TextBox 3"/>
                <p:cNvSpPr txBox="1"/>
                <p:nvPr/>
              </p:nvSpPr>
              <p:spPr bwMode="auto">
                <a:xfrm>
                  <a:off x="1920240" y="1828800"/>
                  <a:ext cx="914400" cy="137160"/>
                </a:xfrm>
                <a:prstGeom prst="rect">
                  <a:avLst/>
                </a:prstGeom>
                <a:noFill/>
                <a:ln w="3175"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lIns="45720" tIns="9144" rIns="27432" bIns="9144" rtlCol="0" anchor="ctr" anchorCtr="0">
                  <a:noAutofit/>
                </a:bodyPr>
                <a:lstStyle/>
                <a:p>
                  <a:pPr algn="r"/>
                  <a:r>
                    <a:rPr lang="en-US" sz="700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Performance Date:</a:t>
                  </a:r>
                  <a:endParaRPr lang="en-US" sz="7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  <p:grpSp>
          <p:nvGrpSpPr>
            <p:cNvPr id="25" name="Group 41"/>
            <p:cNvGrpSpPr/>
            <p:nvPr/>
          </p:nvGrpSpPr>
          <p:grpSpPr>
            <a:xfrm>
              <a:off x="1920240" y="1070046"/>
              <a:ext cx="5303520" cy="137160"/>
              <a:chOff x="1748790" y="2557462"/>
              <a:chExt cx="5303520" cy="137160"/>
            </a:xfrm>
          </p:grpSpPr>
          <p:sp>
            <p:nvSpPr>
              <p:cNvPr id="145" name="TextBox 144"/>
              <p:cNvSpPr txBox="1"/>
              <p:nvPr/>
            </p:nvSpPr>
            <p:spPr bwMode="auto">
              <a:xfrm>
                <a:off x="1748790" y="2557462"/>
                <a:ext cx="5303520" cy="137160"/>
              </a:xfrm>
              <a:prstGeom prst="rect">
                <a:avLst/>
              </a:prstGeom>
              <a:noFill/>
              <a:ln w="3175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lIns="45720" tIns="9144" rIns="45720" bIns="9144" rtlCol="0" anchor="ctr" anchorCtr="0">
                <a:noAutofit/>
              </a:bodyPr>
              <a:lstStyle/>
              <a:p>
                <a:pPr algn="ctr"/>
                <a:r>
                  <a:rPr lang="en-US" sz="7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5.8” background</a:t>
                </a:r>
                <a:endParaRPr lang="en-US" sz="7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26" name="Group 11"/>
              <p:cNvGrpSpPr/>
              <p:nvPr/>
            </p:nvGrpSpPr>
            <p:grpSpPr>
              <a:xfrm>
                <a:off x="1748790" y="2557462"/>
                <a:ext cx="5029200" cy="137160"/>
                <a:chOff x="1920240" y="1828800"/>
                <a:chExt cx="5029200" cy="137160"/>
              </a:xfrm>
            </p:grpSpPr>
            <p:sp>
              <p:nvSpPr>
                <p:cNvPr id="147" name="TextBox 44"/>
                <p:cNvSpPr txBox="1"/>
                <p:nvPr/>
              </p:nvSpPr>
              <p:spPr bwMode="auto">
                <a:xfrm>
                  <a:off x="2834640" y="1828800"/>
                  <a:ext cx="4114800" cy="137160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lIns="45720" tIns="9144" rIns="45720" bIns="9144" rtlCol="0" anchor="ctr" anchorCtr="0">
                  <a:noAutofit/>
                </a:bodyPr>
                <a:lstStyle/>
                <a:p>
                  <a:endParaRPr lang="en-US" sz="700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48" name="TextBox 3"/>
                <p:cNvSpPr txBox="1"/>
                <p:nvPr/>
              </p:nvSpPr>
              <p:spPr bwMode="auto">
                <a:xfrm>
                  <a:off x="1920240" y="1828800"/>
                  <a:ext cx="914400" cy="137160"/>
                </a:xfrm>
                <a:prstGeom prst="rect">
                  <a:avLst/>
                </a:prstGeom>
                <a:noFill/>
                <a:ln w="3175"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lIns="45720" tIns="9144" rIns="27432" bIns="9144" rtlCol="0" anchor="ctr" anchorCtr="0">
                  <a:noAutofit/>
                </a:bodyPr>
                <a:lstStyle/>
                <a:p>
                  <a:pPr algn="r"/>
                  <a:r>
                    <a:rPr lang="en-US" sz="700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Performance Place:</a:t>
                  </a:r>
                  <a:endParaRPr lang="en-US" sz="7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  <p:grpSp>
          <p:nvGrpSpPr>
            <p:cNvPr id="27" name="Group 46"/>
            <p:cNvGrpSpPr/>
            <p:nvPr/>
          </p:nvGrpSpPr>
          <p:grpSpPr>
            <a:xfrm>
              <a:off x="1920240" y="1229820"/>
              <a:ext cx="5303520" cy="137160"/>
              <a:chOff x="1748790" y="2557462"/>
              <a:chExt cx="5303520" cy="137160"/>
            </a:xfrm>
          </p:grpSpPr>
          <p:sp>
            <p:nvSpPr>
              <p:cNvPr id="141" name="TextBox 140"/>
              <p:cNvSpPr txBox="1"/>
              <p:nvPr/>
            </p:nvSpPr>
            <p:spPr bwMode="auto">
              <a:xfrm>
                <a:off x="1748790" y="2557462"/>
                <a:ext cx="5303520" cy="137160"/>
              </a:xfrm>
              <a:prstGeom prst="rect">
                <a:avLst/>
              </a:prstGeom>
              <a:noFill/>
              <a:ln w="3175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lIns="45720" tIns="9144" rIns="45720" bIns="9144" rtlCol="0" anchor="ctr" anchorCtr="0">
                <a:noAutofit/>
              </a:bodyPr>
              <a:lstStyle/>
              <a:p>
                <a:pPr algn="ctr"/>
                <a:r>
                  <a:rPr lang="en-US" sz="7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5.8” background</a:t>
                </a:r>
                <a:endParaRPr lang="en-US" sz="7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28" name="Group 11"/>
              <p:cNvGrpSpPr/>
              <p:nvPr/>
            </p:nvGrpSpPr>
            <p:grpSpPr>
              <a:xfrm>
                <a:off x="1748790" y="2557462"/>
                <a:ext cx="5029200" cy="137160"/>
                <a:chOff x="1920240" y="1828800"/>
                <a:chExt cx="5029200" cy="137160"/>
              </a:xfrm>
            </p:grpSpPr>
            <p:sp>
              <p:nvSpPr>
                <p:cNvPr id="143" name="TextBox 142"/>
                <p:cNvSpPr txBox="1"/>
                <p:nvPr/>
              </p:nvSpPr>
              <p:spPr bwMode="auto">
                <a:xfrm>
                  <a:off x="2834640" y="1828800"/>
                  <a:ext cx="4114800" cy="137160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lIns="45720" tIns="9144" rIns="45720" bIns="9144" rtlCol="0" anchor="ctr" anchorCtr="0">
                  <a:noAutofit/>
                </a:bodyPr>
                <a:lstStyle/>
                <a:p>
                  <a:endParaRPr lang="en-US" sz="700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44" name="TextBox 3"/>
                <p:cNvSpPr txBox="1"/>
                <p:nvPr/>
              </p:nvSpPr>
              <p:spPr bwMode="auto">
                <a:xfrm>
                  <a:off x="1920240" y="1828800"/>
                  <a:ext cx="914400" cy="137160"/>
                </a:xfrm>
                <a:prstGeom prst="rect">
                  <a:avLst/>
                </a:prstGeom>
                <a:noFill/>
                <a:ln w="3175"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lIns="45720" tIns="9144" rIns="27432" bIns="9144" rtlCol="0" anchor="ctr" anchorCtr="0">
                  <a:noAutofit/>
                </a:bodyPr>
                <a:lstStyle/>
                <a:p>
                  <a:pPr algn="r"/>
                  <a:r>
                    <a:rPr lang="en-US" sz="700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Instrumentation:</a:t>
                  </a:r>
                  <a:endParaRPr lang="en-US" sz="7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  <p:grpSp>
          <p:nvGrpSpPr>
            <p:cNvPr id="29" name="Group 26"/>
            <p:cNvGrpSpPr/>
            <p:nvPr/>
          </p:nvGrpSpPr>
          <p:grpSpPr>
            <a:xfrm>
              <a:off x="1920240" y="1405853"/>
              <a:ext cx="5303520" cy="137160"/>
              <a:chOff x="0" y="3360420"/>
              <a:chExt cx="5303520" cy="137160"/>
            </a:xfrm>
          </p:grpSpPr>
          <p:sp>
            <p:nvSpPr>
              <p:cNvPr id="137" name="TextBox 27"/>
              <p:cNvSpPr txBox="1"/>
              <p:nvPr/>
            </p:nvSpPr>
            <p:spPr bwMode="auto">
              <a:xfrm>
                <a:off x="0" y="3360420"/>
                <a:ext cx="5303520" cy="137160"/>
              </a:xfrm>
              <a:prstGeom prst="rect">
                <a:avLst/>
              </a:prstGeom>
              <a:noFill/>
              <a:ln w="3175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lIns="45720" tIns="9144" rIns="45720" bIns="9144" rtlCol="0" anchor="ctr" anchorCtr="0">
                <a:noAutofit/>
              </a:bodyPr>
              <a:lstStyle/>
              <a:p>
                <a:endParaRPr lang="en-US" sz="700" dirty="0">
                  <a:solidFill>
                    <a:srgbClr val="0043C8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30" name="Group 16"/>
              <p:cNvGrpSpPr/>
              <p:nvPr/>
            </p:nvGrpSpPr>
            <p:grpSpPr>
              <a:xfrm>
                <a:off x="0" y="3360420"/>
                <a:ext cx="5029200" cy="137160"/>
                <a:chOff x="1920240" y="914400"/>
                <a:chExt cx="5029200" cy="137160"/>
              </a:xfrm>
            </p:grpSpPr>
            <p:sp>
              <p:nvSpPr>
                <p:cNvPr id="139" name="TextBox 138"/>
                <p:cNvSpPr txBox="1"/>
                <p:nvPr/>
              </p:nvSpPr>
              <p:spPr bwMode="auto">
                <a:xfrm>
                  <a:off x="2834640" y="914400"/>
                  <a:ext cx="4114800" cy="137160"/>
                </a:xfrm>
                <a:prstGeom prst="rect">
                  <a:avLst/>
                </a:prstGeom>
                <a:noFill/>
                <a:ln w="3175"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lIns="45720" tIns="9144" rIns="45720" bIns="9144" rtlCol="0" anchor="ctr" anchorCtr="0">
                  <a:noAutofit/>
                </a:bodyPr>
                <a:lstStyle/>
                <a:p>
                  <a:r>
                    <a:rPr lang="en-US" sz="700" dirty="0" smtClean="0">
                      <a:solidFill>
                        <a:srgbClr val="0043C8"/>
                      </a:solidFill>
                      <a:latin typeface="Arial" pitchFamily="34" charset="0"/>
                      <a:cs typeface="Arial" pitchFamily="34" charset="0"/>
                    </a:rPr>
                    <a:t>[add new]</a:t>
                  </a:r>
                  <a:endParaRPr lang="en-US" sz="700" dirty="0">
                    <a:solidFill>
                      <a:srgbClr val="0043C8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40" name="TextBox 139"/>
                <p:cNvSpPr txBox="1"/>
                <p:nvPr/>
              </p:nvSpPr>
              <p:spPr bwMode="auto">
                <a:xfrm>
                  <a:off x="1920240" y="914400"/>
                  <a:ext cx="914400" cy="137160"/>
                </a:xfrm>
                <a:prstGeom prst="rect">
                  <a:avLst/>
                </a:prstGeom>
                <a:noFill/>
                <a:ln w="3175"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lIns="45720" tIns="9144" rIns="27432" bIns="9144" rtlCol="0" anchor="ctr" anchorCtr="0">
                  <a:noAutofit/>
                </a:bodyPr>
                <a:lstStyle/>
                <a:p>
                  <a:pPr algn="r"/>
                  <a:r>
                    <a:rPr lang="en-US" sz="700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Genre:</a:t>
                  </a:r>
                  <a:endParaRPr lang="en-US" sz="7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  <p:grpSp>
          <p:nvGrpSpPr>
            <p:cNvPr id="31" name="Group 31"/>
            <p:cNvGrpSpPr/>
            <p:nvPr/>
          </p:nvGrpSpPr>
          <p:grpSpPr>
            <a:xfrm>
              <a:off x="1920240" y="1578805"/>
              <a:ext cx="5303520" cy="137160"/>
              <a:chOff x="0" y="3360420"/>
              <a:chExt cx="5303520" cy="137160"/>
            </a:xfrm>
          </p:grpSpPr>
          <p:sp>
            <p:nvSpPr>
              <p:cNvPr id="133" name="TextBox 132"/>
              <p:cNvSpPr txBox="1"/>
              <p:nvPr/>
            </p:nvSpPr>
            <p:spPr bwMode="auto">
              <a:xfrm>
                <a:off x="0" y="3360420"/>
                <a:ext cx="5303520" cy="137160"/>
              </a:xfrm>
              <a:prstGeom prst="rect">
                <a:avLst/>
              </a:prstGeom>
              <a:noFill/>
              <a:ln w="3175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lIns="45720" tIns="9144" rIns="45720" bIns="9144" rtlCol="0" anchor="ctr" anchorCtr="0">
                <a:noAutofit/>
              </a:bodyPr>
              <a:lstStyle/>
              <a:p>
                <a:endParaRPr lang="en-US" sz="700" dirty="0">
                  <a:solidFill>
                    <a:srgbClr val="0043C8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64" name="Group 16"/>
              <p:cNvGrpSpPr/>
              <p:nvPr/>
            </p:nvGrpSpPr>
            <p:grpSpPr>
              <a:xfrm>
                <a:off x="0" y="3360420"/>
                <a:ext cx="5029200" cy="137160"/>
                <a:chOff x="1920240" y="914400"/>
                <a:chExt cx="5029200" cy="137160"/>
              </a:xfrm>
            </p:grpSpPr>
            <p:sp>
              <p:nvSpPr>
                <p:cNvPr id="135" name="TextBox 134"/>
                <p:cNvSpPr txBox="1"/>
                <p:nvPr/>
              </p:nvSpPr>
              <p:spPr bwMode="auto">
                <a:xfrm>
                  <a:off x="2834640" y="914400"/>
                  <a:ext cx="4114800" cy="137160"/>
                </a:xfrm>
                <a:prstGeom prst="rect">
                  <a:avLst/>
                </a:prstGeom>
                <a:noFill/>
                <a:ln w="3175"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lIns="45720" tIns="9144" rIns="45720" bIns="9144" rtlCol="0" anchor="ctr" anchorCtr="0">
                  <a:noAutofit/>
                </a:bodyPr>
                <a:lstStyle/>
                <a:p>
                  <a:r>
                    <a:rPr lang="en-US" sz="700" dirty="0" smtClean="0">
                      <a:solidFill>
                        <a:srgbClr val="0043C8"/>
                      </a:solidFill>
                      <a:latin typeface="Arial" pitchFamily="34" charset="0"/>
                      <a:cs typeface="Arial" pitchFamily="34" charset="0"/>
                    </a:rPr>
                    <a:t>[add new]</a:t>
                  </a:r>
                  <a:endParaRPr lang="en-US" sz="700" dirty="0">
                    <a:solidFill>
                      <a:srgbClr val="0043C8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36" name="TextBox 135"/>
                <p:cNvSpPr txBox="1"/>
                <p:nvPr/>
              </p:nvSpPr>
              <p:spPr bwMode="auto">
                <a:xfrm>
                  <a:off x="1920240" y="914400"/>
                  <a:ext cx="914400" cy="137160"/>
                </a:xfrm>
                <a:prstGeom prst="rect">
                  <a:avLst/>
                </a:prstGeom>
                <a:noFill/>
                <a:ln w="3175"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lIns="45720" tIns="9144" rIns="27432" bIns="9144" rtlCol="0" anchor="ctr" anchorCtr="0">
                  <a:noAutofit/>
                </a:bodyPr>
                <a:lstStyle/>
                <a:p>
                  <a:pPr algn="r"/>
                  <a:r>
                    <a:rPr lang="en-US" sz="700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Languages:</a:t>
                  </a:r>
                  <a:endParaRPr lang="en-US" sz="7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  <p:grpSp>
          <p:nvGrpSpPr>
            <p:cNvPr id="65" name="Group 41"/>
            <p:cNvGrpSpPr/>
            <p:nvPr/>
          </p:nvGrpSpPr>
          <p:grpSpPr>
            <a:xfrm>
              <a:off x="1920240" y="1753469"/>
              <a:ext cx="5303520" cy="137160"/>
              <a:chOff x="0" y="3360420"/>
              <a:chExt cx="5303520" cy="137160"/>
            </a:xfrm>
          </p:grpSpPr>
          <p:sp>
            <p:nvSpPr>
              <p:cNvPr id="129" name="TextBox 128"/>
              <p:cNvSpPr txBox="1"/>
              <p:nvPr/>
            </p:nvSpPr>
            <p:spPr bwMode="auto">
              <a:xfrm>
                <a:off x="0" y="3360420"/>
                <a:ext cx="5303520" cy="137160"/>
              </a:xfrm>
              <a:prstGeom prst="rect">
                <a:avLst/>
              </a:prstGeom>
              <a:noFill/>
              <a:ln w="3175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lIns="45720" tIns="9144" rIns="45720" bIns="9144" rtlCol="0" anchor="ctr" anchorCtr="0">
                <a:noAutofit/>
              </a:bodyPr>
              <a:lstStyle/>
              <a:p>
                <a:endParaRPr lang="en-US" sz="700" dirty="0">
                  <a:solidFill>
                    <a:srgbClr val="0043C8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66" name="Group 16"/>
              <p:cNvGrpSpPr/>
              <p:nvPr/>
            </p:nvGrpSpPr>
            <p:grpSpPr>
              <a:xfrm>
                <a:off x="0" y="3360420"/>
                <a:ext cx="5029200" cy="137160"/>
                <a:chOff x="1920240" y="914400"/>
                <a:chExt cx="5029200" cy="137160"/>
              </a:xfrm>
            </p:grpSpPr>
            <p:sp>
              <p:nvSpPr>
                <p:cNvPr id="131" name="TextBox 130"/>
                <p:cNvSpPr txBox="1"/>
                <p:nvPr/>
              </p:nvSpPr>
              <p:spPr bwMode="auto">
                <a:xfrm>
                  <a:off x="2834640" y="914400"/>
                  <a:ext cx="4114800" cy="137160"/>
                </a:xfrm>
                <a:prstGeom prst="rect">
                  <a:avLst/>
                </a:prstGeom>
                <a:noFill/>
                <a:ln w="3175"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lIns="45720" tIns="9144" rIns="45720" bIns="9144" rtlCol="0" anchor="ctr" anchorCtr="0">
                  <a:noAutofit/>
                </a:bodyPr>
                <a:lstStyle/>
                <a:p>
                  <a:r>
                    <a:rPr lang="en-US" sz="700" dirty="0" smtClean="0">
                      <a:solidFill>
                        <a:srgbClr val="0043C8"/>
                      </a:solidFill>
                      <a:latin typeface="Arial" pitchFamily="34" charset="0"/>
                      <a:cs typeface="Arial" pitchFamily="34" charset="0"/>
                    </a:rPr>
                    <a:t>[add new]</a:t>
                  </a:r>
                  <a:endParaRPr lang="en-US" sz="700" dirty="0">
                    <a:solidFill>
                      <a:srgbClr val="0043C8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32" name="TextBox 131"/>
                <p:cNvSpPr txBox="1"/>
                <p:nvPr/>
              </p:nvSpPr>
              <p:spPr bwMode="auto">
                <a:xfrm>
                  <a:off x="1920240" y="914400"/>
                  <a:ext cx="914400" cy="137160"/>
                </a:xfrm>
                <a:prstGeom prst="rect">
                  <a:avLst/>
                </a:prstGeom>
                <a:noFill/>
                <a:ln w="3175"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lIns="45720" tIns="9144" rIns="27432" bIns="9144" rtlCol="0" anchor="ctr" anchorCtr="0">
                  <a:noAutofit/>
                </a:bodyPr>
                <a:lstStyle/>
                <a:p>
                  <a:pPr algn="r"/>
                  <a:r>
                    <a:rPr lang="en-US" sz="700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Contributors:</a:t>
                  </a:r>
                  <a:endParaRPr lang="en-US" sz="7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  <p:grpSp>
          <p:nvGrpSpPr>
            <p:cNvPr id="67" name="Group 50"/>
            <p:cNvGrpSpPr/>
            <p:nvPr/>
          </p:nvGrpSpPr>
          <p:grpSpPr>
            <a:xfrm>
              <a:off x="1920240" y="1926420"/>
              <a:ext cx="5303520" cy="137160"/>
              <a:chOff x="0" y="3360420"/>
              <a:chExt cx="5303520" cy="137160"/>
            </a:xfrm>
          </p:grpSpPr>
          <p:sp>
            <p:nvSpPr>
              <p:cNvPr id="125" name="TextBox 124"/>
              <p:cNvSpPr txBox="1"/>
              <p:nvPr/>
            </p:nvSpPr>
            <p:spPr bwMode="auto">
              <a:xfrm>
                <a:off x="0" y="3360420"/>
                <a:ext cx="5303520" cy="137160"/>
              </a:xfrm>
              <a:prstGeom prst="rect">
                <a:avLst/>
              </a:prstGeom>
              <a:noFill/>
              <a:ln w="3175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lIns="45720" tIns="9144" rIns="45720" bIns="9144" rtlCol="0" anchor="ctr" anchorCtr="0">
                <a:noAutofit/>
              </a:bodyPr>
              <a:lstStyle/>
              <a:p>
                <a:endParaRPr lang="en-US" sz="700" dirty="0">
                  <a:solidFill>
                    <a:srgbClr val="0043C8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68" name="Group 16"/>
              <p:cNvGrpSpPr/>
              <p:nvPr/>
            </p:nvGrpSpPr>
            <p:grpSpPr>
              <a:xfrm>
                <a:off x="0" y="3360420"/>
                <a:ext cx="5029200" cy="137160"/>
                <a:chOff x="1920240" y="914400"/>
                <a:chExt cx="5029200" cy="137160"/>
              </a:xfrm>
            </p:grpSpPr>
            <p:sp>
              <p:nvSpPr>
                <p:cNvPr id="127" name="TextBox 126"/>
                <p:cNvSpPr txBox="1"/>
                <p:nvPr/>
              </p:nvSpPr>
              <p:spPr bwMode="auto">
                <a:xfrm>
                  <a:off x="2834640" y="914400"/>
                  <a:ext cx="4114800" cy="137160"/>
                </a:xfrm>
                <a:prstGeom prst="rect">
                  <a:avLst/>
                </a:prstGeom>
                <a:noFill/>
                <a:ln w="3175"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lIns="45720" tIns="9144" rIns="45720" bIns="9144" rtlCol="0" anchor="ctr" anchorCtr="0">
                  <a:noAutofit/>
                </a:bodyPr>
                <a:lstStyle/>
                <a:p>
                  <a:r>
                    <a:rPr lang="en-US" sz="700" dirty="0" smtClean="0">
                      <a:solidFill>
                        <a:srgbClr val="0043C8"/>
                      </a:solidFill>
                      <a:latin typeface="Arial" pitchFamily="34" charset="0"/>
                      <a:cs typeface="Arial" pitchFamily="34" charset="0"/>
                    </a:rPr>
                    <a:t>[add new]</a:t>
                  </a:r>
                  <a:endParaRPr lang="en-US" sz="700" dirty="0">
                    <a:solidFill>
                      <a:srgbClr val="0043C8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28" name="TextBox 127"/>
                <p:cNvSpPr txBox="1"/>
                <p:nvPr/>
              </p:nvSpPr>
              <p:spPr bwMode="auto">
                <a:xfrm>
                  <a:off x="1920240" y="914400"/>
                  <a:ext cx="914400" cy="137160"/>
                </a:xfrm>
                <a:prstGeom prst="rect">
                  <a:avLst/>
                </a:prstGeom>
                <a:noFill/>
                <a:ln w="3175"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lIns="45720" tIns="9144" rIns="27432" bIns="9144" rtlCol="0" anchor="ctr" anchorCtr="0">
                  <a:noAutofit/>
                </a:bodyPr>
                <a:lstStyle/>
                <a:p>
                  <a:pPr algn="r"/>
                  <a:r>
                    <a:rPr lang="en-US" sz="700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Notes:</a:t>
                  </a:r>
                  <a:endParaRPr lang="en-US" sz="7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  <p:grpSp>
          <p:nvGrpSpPr>
            <p:cNvPr id="71" name="Group 46"/>
            <p:cNvGrpSpPr/>
            <p:nvPr/>
          </p:nvGrpSpPr>
          <p:grpSpPr>
            <a:xfrm>
              <a:off x="1920240" y="2101420"/>
              <a:ext cx="5303520" cy="137160"/>
              <a:chOff x="1748790" y="2557462"/>
              <a:chExt cx="5303520" cy="137160"/>
            </a:xfrm>
          </p:grpSpPr>
          <p:sp>
            <p:nvSpPr>
              <p:cNvPr id="121" name="TextBox 120"/>
              <p:cNvSpPr txBox="1"/>
              <p:nvPr/>
            </p:nvSpPr>
            <p:spPr bwMode="auto">
              <a:xfrm>
                <a:off x="1748790" y="2557462"/>
                <a:ext cx="5303520" cy="137160"/>
              </a:xfrm>
              <a:prstGeom prst="rect">
                <a:avLst/>
              </a:prstGeom>
              <a:noFill/>
              <a:ln w="3175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lIns="45720" tIns="9144" rIns="45720" bIns="9144" rtlCol="0" anchor="ctr" anchorCtr="0">
                <a:noAutofit/>
              </a:bodyPr>
              <a:lstStyle/>
              <a:p>
                <a:pPr algn="ctr"/>
                <a:r>
                  <a:rPr lang="en-US" sz="7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5.8” background</a:t>
                </a:r>
                <a:endParaRPr lang="en-US" sz="7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72" name="Group 11"/>
              <p:cNvGrpSpPr/>
              <p:nvPr/>
            </p:nvGrpSpPr>
            <p:grpSpPr>
              <a:xfrm>
                <a:off x="1748790" y="2557462"/>
                <a:ext cx="5029200" cy="137160"/>
                <a:chOff x="1920240" y="1828800"/>
                <a:chExt cx="5029200" cy="137160"/>
              </a:xfrm>
            </p:grpSpPr>
            <p:sp>
              <p:nvSpPr>
                <p:cNvPr id="123" name="TextBox 122"/>
                <p:cNvSpPr txBox="1"/>
                <p:nvPr/>
              </p:nvSpPr>
              <p:spPr bwMode="auto">
                <a:xfrm>
                  <a:off x="2834640" y="1828800"/>
                  <a:ext cx="4114800" cy="137160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lIns="45720" tIns="9144" rIns="45720" bIns="9144" rtlCol="0" anchor="ctr" anchorCtr="0">
                  <a:noAutofit/>
                </a:bodyPr>
                <a:lstStyle/>
                <a:p>
                  <a:endParaRPr lang="en-US" sz="700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24" name="TextBox 3"/>
                <p:cNvSpPr txBox="1"/>
                <p:nvPr/>
              </p:nvSpPr>
              <p:spPr bwMode="auto">
                <a:xfrm>
                  <a:off x="1920240" y="1828800"/>
                  <a:ext cx="914400" cy="137160"/>
                </a:xfrm>
                <a:prstGeom prst="rect">
                  <a:avLst/>
                </a:prstGeom>
                <a:noFill/>
                <a:ln w="3175"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lIns="45720" tIns="9144" rIns="27432" bIns="9144" rtlCol="0" anchor="ctr" anchorCtr="0">
                  <a:noAutofit/>
                </a:bodyPr>
                <a:lstStyle/>
                <a:p>
                  <a:pPr algn="r"/>
                  <a:r>
                    <a:rPr lang="en-US" sz="700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Notation (Scores):</a:t>
                  </a:r>
                  <a:endParaRPr lang="en-US" sz="7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  <p:grpSp>
          <p:nvGrpSpPr>
            <p:cNvPr id="73" name="Group 46"/>
            <p:cNvGrpSpPr/>
            <p:nvPr/>
          </p:nvGrpSpPr>
          <p:grpSpPr>
            <a:xfrm>
              <a:off x="1920240" y="2284647"/>
              <a:ext cx="5303520" cy="137160"/>
              <a:chOff x="1748790" y="2557462"/>
              <a:chExt cx="5303520" cy="137160"/>
            </a:xfrm>
          </p:grpSpPr>
          <p:sp>
            <p:nvSpPr>
              <p:cNvPr id="109" name="TextBox 108"/>
              <p:cNvSpPr txBox="1"/>
              <p:nvPr/>
            </p:nvSpPr>
            <p:spPr bwMode="auto">
              <a:xfrm>
                <a:off x="1748790" y="2557462"/>
                <a:ext cx="5303520" cy="137160"/>
              </a:xfrm>
              <a:prstGeom prst="rect">
                <a:avLst/>
              </a:prstGeom>
              <a:noFill/>
              <a:ln w="3175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lIns="45720" tIns="9144" rIns="45720" bIns="9144" rtlCol="0" anchor="ctr" anchorCtr="0">
                <a:noAutofit/>
              </a:bodyPr>
              <a:lstStyle/>
              <a:p>
                <a:pPr algn="ctr"/>
                <a:r>
                  <a:rPr lang="en-US" sz="7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5.8” background</a:t>
                </a:r>
                <a:endParaRPr lang="en-US" sz="7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74" name="Group 11"/>
              <p:cNvGrpSpPr/>
              <p:nvPr/>
            </p:nvGrpSpPr>
            <p:grpSpPr>
              <a:xfrm>
                <a:off x="1748790" y="2557462"/>
                <a:ext cx="5029200" cy="137160"/>
                <a:chOff x="1920240" y="1828800"/>
                <a:chExt cx="5029200" cy="137160"/>
              </a:xfrm>
            </p:grpSpPr>
            <p:sp>
              <p:nvSpPr>
                <p:cNvPr id="119" name="TextBox 118"/>
                <p:cNvSpPr txBox="1"/>
                <p:nvPr/>
              </p:nvSpPr>
              <p:spPr bwMode="auto">
                <a:xfrm>
                  <a:off x="2834640" y="1828800"/>
                  <a:ext cx="4114800" cy="137160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lIns="45720" tIns="9144" rIns="45720" bIns="9144" rtlCol="0" anchor="ctr" anchorCtr="0">
                  <a:noAutofit/>
                </a:bodyPr>
                <a:lstStyle/>
                <a:p>
                  <a:endParaRPr lang="en-US" sz="700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20" name="TextBox 3"/>
                <p:cNvSpPr txBox="1"/>
                <p:nvPr/>
              </p:nvSpPr>
              <p:spPr bwMode="auto">
                <a:xfrm>
                  <a:off x="1920240" y="1828800"/>
                  <a:ext cx="914400" cy="137160"/>
                </a:xfrm>
                <a:prstGeom prst="rect">
                  <a:avLst/>
                </a:prstGeom>
                <a:noFill/>
                <a:ln w="3175"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lIns="45720" tIns="9144" rIns="27432" bIns="9144" rtlCol="0" anchor="ctr" anchorCtr="0">
                  <a:noAutofit/>
                </a:bodyPr>
                <a:lstStyle/>
                <a:p>
                  <a:pPr algn="r"/>
                  <a:r>
                    <a:rPr lang="en-US" sz="700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Copyright Decl.:</a:t>
                  </a:r>
                  <a:endParaRPr lang="en-US" sz="7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</p:grpSp>
      <p:sp>
        <p:nvSpPr>
          <p:cNvPr id="117" name="Date Placeholder 1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3/23/2010</a:t>
            </a:r>
            <a:endParaRPr lang="en-US"/>
          </a:p>
        </p:txBody>
      </p:sp>
      <p:sp>
        <p:nvSpPr>
          <p:cNvPr id="118" name="Slide Number Placeholder 1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A16D-FACD-4BC4-A9F8-3E24E3E116CA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122" name="Footer Placeholder 1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MLA Annual Meeting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if a catalog could answer questions like…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4136136"/>
          </a:xfrm>
        </p:spPr>
        <p:txBody>
          <a:bodyPr>
            <a:normAutofit fontScale="62500" lnSpcReduction="20000"/>
          </a:bodyPr>
          <a:lstStyle/>
          <a:p>
            <a:r>
              <a:rPr lang="en-US" sz="3400" dirty="0" smtClean="0"/>
              <a:t>Which recordings can I listen to with Vladimir Ashkenazy as a conductor, rather than a pianist?</a:t>
            </a:r>
          </a:p>
          <a:p>
            <a:r>
              <a:rPr lang="en-US" sz="3400" dirty="0" smtClean="0"/>
              <a:t>How scores of Chopin’s E major etude Op. 10 No. 3 can I compare?</a:t>
            </a:r>
          </a:p>
          <a:p>
            <a:r>
              <a:rPr lang="en-US" sz="3400" dirty="0" smtClean="0"/>
              <a:t>Who was playing bass with Benny Goodman on this particular take?</a:t>
            </a:r>
          </a:p>
          <a:p>
            <a:r>
              <a:rPr lang="en-US" sz="3400" dirty="0" smtClean="0"/>
              <a:t>What pieces can I as a cellist perform with my friend the soprano? Or my other friend the violinist?</a:t>
            </a:r>
          </a:p>
          <a:p>
            <a:r>
              <a:rPr lang="en-US" sz="3400" dirty="0" smtClean="0"/>
              <a:t>And even…</a:t>
            </a:r>
          </a:p>
          <a:p>
            <a:pPr lvl="1"/>
            <a:r>
              <a:rPr lang="en-US" sz="2900" dirty="0" smtClean="0"/>
              <a:t>What works were composed by women in Vienna in the 18</a:t>
            </a:r>
            <a:r>
              <a:rPr lang="en-US" sz="2900" baseline="30000" dirty="0" smtClean="0"/>
              <a:t>th</a:t>
            </a:r>
            <a:r>
              <a:rPr lang="en-US" sz="2900" dirty="0" smtClean="0"/>
              <a:t> century?</a:t>
            </a:r>
          </a:p>
          <a:p>
            <a:pPr lvl="1"/>
            <a:r>
              <a:rPr lang="en-US" sz="2900" dirty="0" smtClean="0"/>
              <a:t>What recordings do you have with other people singing songs that Bob Dylan wrote?</a:t>
            </a:r>
          </a:p>
          <a:p>
            <a:pPr lvl="1"/>
            <a:endParaRPr lang="en-US" dirty="0" smtClean="0"/>
          </a:p>
          <a:p>
            <a:pPr algn="ctr">
              <a:buNone/>
            </a:pPr>
            <a:r>
              <a:rPr lang="en-US" sz="3700" b="1" dirty="0" smtClean="0"/>
              <a:t>Can the catalog become a </a:t>
            </a:r>
            <a:r>
              <a:rPr lang="en-US" sz="3700" b="1" i="1" dirty="0" smtClean="0"/>
              <a:t>research</a:t>
            </a:r>
            <a:r>
              <a:rPr lang="en-US" sz="3700" b="1" dirty="0" smtClean="0"/>
              <a:t> tool rather than just a </a:t>
            </a:r>
            <a:r>
              <a:rPr lang="en-US" sz="3700" b="1" i="1" dirty="0" smtClean="0"/>
              <a:t>finding </a:t>
            </a:r>
            <a:r>
              <a:rPr lang="en-US" sz="3700" b="1" dirty="0" smtClean="0"/>
              <a:t>tool?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3/23/2010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MLA Annual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A16D-FACD-4BC4-A9F8-3E24E3E116C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9"/>
          <p:cNvGrpSpPr/>
          <p:nvPr/>
        </p:nvGrpSpPr>
        <p:grpSpPr>
          <a:xfrm>
            <a:off x="1783080" y="1064848"/>
            <a:ext cx="5577840" cy="550863"/>
            <a:chOff x="1828800" y="228600"/>
            <a:chExt cx="5577840" cy="550863"/>
          </a:xfrm>
        </p:grpSpPr>
        <p:sp>
          <p:nvSpPr>
            <p:cNvPr id="31" name="Rectangle 30"/>
            <p:cNvSpPr/>
            <p:nvPr/>
          </p:nvSpPr>
          <p:spPr bwMode="auto">
            <a:xfrm>
              <a:off x="1828800" y="504825"/>
              <a:ext cx="5486400" cy="274638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>
                  <a:solidFill>
                    <a:schemeClr val="bg1"/>
                  </a:solidFill>
                </a:rPr>
                <a:t>Variations Header</a:t>
              </a:r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1828800" y="504825"/>
              <a:ext cx="2743200" cy="274638"/>
            </a:xfrm>
            <a:prstGeom prst="rect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400" b="1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Variations</a:t>
              </a:r>
              <a:endParaRPr lang="en-US" sz="2400" b="1" i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1828800" y="228600"/>
              <a:ext cx="5577840" cy="274638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400" b="1" dirty="0">
                  <a:solidFill>
                    <a:schemeClr val="bg1"/>
                  </a:solidFill>
                </a:rPr>
                <a:t>IU Header</a:t>
              </a:r>
            </a:p>
          </p:txBody>
        </p:sp>
      </p:grpSp>
      <p:sp>
        <p:nvSpPr>
          <p:cNvPr id="14" name="Rectangle 13"/>
          <p:cNvSpPr/>
          <p:nvPr/>
        </p:nvSpPr>
        <p:spPr>
          <a:xfrm>
            <a:off x="1783080" y="2284048"/>
            <a:ext cx="5577840" cy="41148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US" sz="1400" dirty="0">
                <a:solidFill>
                  <a:schemeClr val="bg1"/>
                </a:solidFill>
              </a:rPr>
              <a:t>Search Box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783080" y="1064848"/>
            <a:ext cx="5577840" cy="18288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bg1"/>
                </a:solidFill>
              </a:rPr>
              <a:t>Big Header</a:t>
            </a:r>
          </a:p>
        </p:txBody>
      </p:sp>
      <p:sp>
        <p:nvSpPr>
          <p:cNvPr id="2" name="Rectangle 1"/>
          <p:cNvSpPr/>
          <p:nvPr/>
        </p:nvSpPr>
        <p:spPr>
          <a:xfrm>
            <a:off x="1783080" y="1064848"/>
            <a:ext cx="5577840" cy="5107352"/>
          </a:xfrm>
          <a:prstGeom prst="rect">
            <a:avLst/>
          </a:prstGeom>
          <a:noFill/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4" name="Group 9"/>
          <p:cNvGrpSpPr/>
          <p:nvPr/>
        </p:nvGrpSpPr>
        <p:grpSpPr>
          <a:xfrm>
            <a:off x="3429000" y="2971688"/>
            <a:ext cx="2286000" cy="1292285"/>
            <a:chOff x="3429000" y="2978150"/>
            <a:chExt cx="2286000" cy="1292285"/>
          </a:xfrm>
        </p:grpSpPr>
        <p:grpSp>
          <p:nvGrpSpPr>
            <p:cNvPr id="5" name="Group 11"/>
            <p:cNvGrpSpPr/>
            <p:nvPr/>
          </p:nvGrpSpPr>
          <p:grpSpPr>
            <a:xfrm>
              <a:off x="3429000" y="2978150"/>
              <a:ext cx="2286000" cy="901700"/>
              <a:chOff x="3538538" y="2673350"/>
              <a:chExt cx="2286000" cy="901700"/>
            </a:xfrm>
          </p:grpSpPr>
          <p:grpSp>
            <p:nvGrpSpPr>
              <p:cNvPr id="6" name="Group 11"/>
              <p:cNvGrpSpPr>
                <a:grpSpLocks/>
              </p:cNvGrpSpPr>
              <p:nvPr/>
            </p:nvGrpSpPr>
            <p:grpSpPr bwMode="auto">
              <a:xfrm>
                <a:off x="3538538" y="2673350"/>
                <a:ext cx="2286000" cy="293688"/>
                <a:chOff x="3893323" y="3109020"/>
                <a:chExt cx="2286000" cy="293109"/>
              </a:xfrm>
            </p:grpSpPr>
            <p:sp>
              <p:nvSpPr>
                <p:cNvPr id="23" name="TextBox 22"/>
                <p:cNvSpPr txBox="1"/>
                <p:nvPr/>
              </p:nvSpPr>
              <p:spPr bwMode="auto">
                <a:xfrm>
                  <a:off x="3893323" y="3109020"/>
                  <a:ext cx="914400" cy="144178"/>
                </a:xfrm>
                <a:prstGeom prst="rect">
                  <a:avLst/>
                </a:prstGeom>
                <a:ln w="12700"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lIns="18288" tIns="18288" rIns="18288" bIns="18288" anchor="ctr">
                  <a:spAutoFit/>
                </a:bodyPr>
                <a:lstStyle/>
                <a:p>
                  <a:pPr>
                    <a:defRPr/>
                  </a:pPr>
                  <a:r>
                    <a:rPr lang="en-US" sz="700" b="1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Song/Work</a:t>
                  </a:r>
                </a:p>
              </p:txBody>
            </p:sp>
            <p:sp>
              <p:nvSpPr>
                <p:cNvPr id="24" name="Rectangle 2"/>
                <p:cNvSpPr/>
                <p:nvPr/>
              </p:nvSpPr>
              <p:spPr bwMode="auto">
                <a:xfrm>
                  <a:off x="3893323" y="3256367"/>
                  <a:ext cx="2286000" cy="145762"/>
                </a:xfrm>
                <a:prstGeom prst="rect">
                  <a:avLst/>
                </a:prstGeom>
                <a:noFill/>
                <a:ln w="12700">
                  <a:solidFill>
                    <a:schemeClr val="bg1">
                      <a:lumMod val="75000"/>
                    </a:schemeClr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7" name="Group 12"/>
              <p:cNvGrpSpPr>
                <a:grpSpLocks/>
              </p:cNvGrpSpPr>
              <p:nvPr/>
            </p:nvGrpSpPr>
            <p:grpSpPr bwMode="auto">
              <a:xfrm>
                <a:off x="3538538" y="2978150"/>
                <a:ext cx="2286000" cy="292100"/>
                <a:chOff x="3893323" y="3109020"/>
                <a:chExt cx="2286000" cy="293109"/>
              </a:xfrm>
            </p:grpSpPr>
            <p:sp>
              <p:nvSpPr>
                <p:cNvPr id="21" name="TextBox 20"/>
                <p:cNvSpPr txBox="1"/>
                <p:nvPr/>
              </p:nvSpPr>
              <p:spPr bwMode="auto">
                <a:xfrm>
                  <a:off x="3893323" y="3109020"/>
                  <a:ext cx="914400" cy="144962"/>
                </a:xfrm>
                <a:prstGeom prst="rect">
                  <a:avLst/>
                </a:prstGeom>
                <a:ln w="12700"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lIns="18288" tIns="18288" rIns="18288" bIns="18288" anchor="ctr">
                  <a:spAutoFit/>
                </a:bodyPr>
                <a:lstStyle/>
                <a:p>
                  <a:pPr>
                    <a:defRPr/>
                  </a:pPr>
                  <a:r>
                    <a:rPr lang="en-US" sz="700" b="1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Recording/Score</a:t>
                  </a:r>
                </a:p>
              </p:txBody>
            </p:sp>
            <p:sp>
              <p:nvSpPr>
                <p:cNvPr id="22" name="Rectangle 21"/>
                <p:cNvSpPr/>
                <p:nvPr/>
              </p:nvSpPr>
              <p:spPr bwMode="auto">
                <a:xfrm>
                  <a:off x="3893323" y="3255575"/>
                  <a:ext cx="2286000" cy="146554"/>
                </a:xfrm>
                <a:prstGeom prst="rect">
                  <a:avLst/>
                </a:prstGeom>
                <a:noFill/>
                <a:ln w="12700">
                  <a:solidFill>
                    <a:schemeClr val="bg1">
                      <a:lumMod val="75000"/>
                    </a:schemeClr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8" name="Group 15"/>
              <p:cNvGrpSpPr>
                <a:grpSpLocks/>
              </p:cNvGrpSpPr>
              <p:nvPr/>
            </p:nvGrpSpPr>
            <p:grpSpPr bwMode="auto">
              <a:xfrm>
                <a:off x="3538538" y="3282950"/>
                <a:ext cx="2286000" cy="292100"/>
                <a:chOff x="3893323" y="3109020"/>
                <a:chExt cx="2286000" cy="293109"/>
              </a:xfrm>
            </p:grpSpPr>
            <p:sp>
              <p:nvSpPr>
                <p:cNvPr id="19" name="TextBox 18"/>
                <p:cNvSpPr txBox="1"/>
                <p:nvPr/>
              </p:nvSpPr>
              <p:spPr bwMode="auto">
                <a:xfrm>
                  <a:off x="3893323" y="3109020"/>
                  <a:ext cx="914400" cy="144962"/>
                </a:xfrm>
                <a:prstGeom prst="rect">
                  <a:avLst/>
                </a:prstGeom>
                <a:ln w="12700"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lIns="18288" tIns="18288" rIns="18288" bIns="18288" anchor="ctr">
                  <a:spAutoFit/>
                </a:bodyPr>
                <a:lstStyle/>
                <a:p>
                  <a:pPr>
                    <a:defRPr/>
                  </a:pPr>
                  <a:r>
                    <a:rPr lang="en-US" sz="700" b="1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Person/Group</a:t>
                  </a:r>
                </a:p>
              </p:txBody>
            </p:sp>
            <p:sp>
              <p:nvSpPr>
                <p:cNvPr id="20" name="Rectangle 19"/>
                <p:cNvSpPr/>
                <p:nvPr/>
              </p:nvSpPr>
              <p:spPr bwMode="auto">
                <a:xfrm>
                  <a:off x="3893323" y="3255575"/>
                  <a:ext cx="2286000" cy="146554"/>
                </a:xfrm>
                <a:prstGeom prst="rect">
                  <a:avLst/>
                </a:prstGeom>
                <a:noFill/>
                <a:ln w="12700">
                  <a:solidFill>
                    <a:schemeClr val="bg1">
                      <a:lumMod val="75000"/>
                    </a:schemeClr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</p:grpSp>
        <p:sp>
          <p:nvSpPr>
            <p:cNvPr id="12" name="TextBox 11"/>
            <p:cNvSpPr txBox="1"/>
            <p:nvPr/>
          </p:nvSpPr>
          <p:spPr bwMode="auto">
            <a:xfrm>
              <a:off x="4800600" y="4041835"/>
              <a:ext cx="914400" cy="22860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  <a:shade val="30000"/>
                    <a:satMod val="115000"/>
                  </a:schemeClr>
                </a:gs>
                <a:gs pos="50000">
                  <a:schemeClr val="bg1">
                    <a:lumMod val="85000"/>
                    <a:shade val="67500"/>
                    <a:satMod val="11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>
              <a:spAutoFit/>
            </a:bodyPr>
            <a:lstStyle/>
            <a:p>
              <a:pPr algn="ctr">
                <a:defRPr/>
              </a:pPr>
              <a:r>
                <a:rPr lang="en-US" sz="1200" dirty="0"/>
                <a:t>Search</a:t>
              </a:r>
            </a:p>
          </p:txBody>
        </p:sp>
      </p:grpSp>
      <p:sp>
        <p:nvSpPr>
          <p:cNvPr id="25" name="Rectangle 24"/>
          <p:cNvSpPr/>
          <p:nvPr/>
        </p:nvSpPr>
        <p:spPr>
          <a:xfrm>
            <a:off x="1828800" y="5867400"/>
            <a:ext cx="5577840" cy="2743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 anchorCtr="0"/>
          <a:lstStyle/>
          <a:p>
            <a:pPr algn="ctr">
              <a:defRPr/>
            </a:pPr>
            <a:r>
              <a:rPr lang="en-US" sz="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Copyright © 2009 The Trustees of </a:t>
            </a:r>
            <a:r>
              <a:rPr lang="en-US" sz="6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Indiana University </a:t>
            </a:r>
            <a:r>
              <a:rPr lang="en-US" sz="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| </a:t>
            </a:r>
            <a:r>
              <a:rPr lang="en-US" sz="6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diglib@indiana.edu</a:t>
            </a:r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3/23/2010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A16D-FACD-4BC4-A9F8-3E24E3E116CA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MLA Annual Meeting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metadata creation use cases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Clean up batch loaded data</a:t>
            </a:r>
          </a:p>
          <a:p>
            <a:r>
              <a:rPr lang="en-US" dirty="0" smtClean="0"/>
              <a:t>Systematically enhance a set of Person, Work, etc. records</a:t>
            </a:r>
          </a:p>
          <a:p>
            <a:r>
              <a:rPr lang="en-US" dirty="0" smtClean="0"/>
              <a:t>Probably many more!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3/23/2010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MLA Annual Meeting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A16D-FACD-4BC4-A9F8-3E24E3E116CA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next?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Obviously we still have a long way to go</a:t>
            </a:r>
          </a:p>
          <a:p>
            <a:r>
              <a:rPr lang="en-US" dirty="0" smtClean="0"/>
              <a:t>Release search system to end-users and music library staff</a:t>
            </a:r>
          </a:p>
          <a:p>
            <a:r>
              <a:rPr lang="en-US" dirty="0" smtClean="0"/>
              <a:t>Start programming work on cataloging interface</a:t>
            </a:r>
          </a:p>
          <a:p>
            <a:r>
              <a:rPr lang="en-US" dirty="0" err="1" smtClean="0"/>
              <a:t>FRBRized</a:t>
            </a:r>
            <a:r>
              <a:rPr lang="en-US" dirty="0" smtClean="0"/>
              <a:t> XML Schema release</a:t>
            </a:r>
          </a:p>
          <a:p>
            <a:r>
              <a:rPr lang="en-US" dirty="0" smtClean="0"/>
              <a:t>Stay tuned – we’ll need your help!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3/23/2010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MLA Annual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A16D-FACD-4BC4-A9F8-3E24E3E116CA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more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presentation slides:</a:t>
            </a:r>
            <a:br>
              <a:rPr lang="en-US" dirty="0" smtClean="0"/>
            </a:br>
            <a:r>
              <a:rPr lang="en-US" sz="2200" dirty="0" smtClean="0"/>
              <a:t>http://www.dlib.indiana.edu/~jenlrile/presentations/</a:t>
            </a:r>
            <a:br>
              <a:rPr lang="en-US" sz="2200" dirty="0" smtClean="0"/>
            </a:br>
            <a:r>
              <a:rPr lang="en-US" sz="2200" smtClean="0"/>
              <a:t>mla2010</a:t>
            </a:r>
            <a:r>
              <a:rPr lang="en-US" sz="2200" smtClean="0"/>
              <a:t>/frbr/rileyFRBR.pptx</a:t>
            </a:r>
            <a:endParaRPr lang="en-US" sz="2200" dirty="0" smtClean="0"/>
          </a:p>
          <a:p>
            <a:r>
              <a:rPr lang="en-US" dirty="0" smtClean="0"/>
              <a:t>Project home page: </a:t>
            </a:r>
            <a:r>
              <a:rPr lang="en-US" sz="2200" dirty="0" smtClean="0"/>
              <a:t>http://www.dlib.indiana.edu/project/vfrbr</a:t>
            </a:r>
          </a:p>
          <a:p>
            <a:r>
              <a:rPr lang="en-US" dirty="0" smtClean="0"/>
              <a:t>Subscribe to project RSS feed</a:t>
            </a:r>
          </a:p>
          <a:p>
            <a:r>
              <a:rPr lang="en-US" dirty="0" smtClean="0"/>
              <a:t>I’m here and love to talk about this stuff.</a:t>
            </a:r>
            <a:endParaRPr lang="en-US" dirty="0" smtClean="0">
              <a:sym typeface="Wingdings" pitchFamily="2" charset="2"/>
            </a:endParaRPr>
          </a:p>
          <a:p>
            <a:pPr algn="ctr">
              <a:buNone/>
            </a:pPr>
            <a:r>
              <a:rPr lang="en-US" dirty="0" smtClean="0">
                <a:sym typeface="Wingdings" pitchFamily="2" charset="2"/>
              </a:rPr>
              <a:t>jenlrile@indiana.edu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3/23/2010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MLA Annual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A16D-FACD-4BC4-A9F8-3E24E3E116CA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3/23/2010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MLA Annual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A16D-FACD-4BC4-A9F8-3E24E3E116CA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8" name="Picture 7" descr="wc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4358" y="384609"/>
            <a:ext cx="8649237" cy="643737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" name="Picture 8" descr="error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0116" y="2947116"/>
            <a:ext cx="152400" cy="152400"/>
          </a:xfrm>
          <a:prstGeom prst="rect">
            <a:avLst/>
          </a:prstGeom>
        </p:spPr>
      </p:pic>
      <p:pic>
        <p:nvPicPr>
          <p:cNvPr id="10" name="Picture 9" descr="error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1921" y="3315237"/>
            <a:ext cx="152400" cy="152400"/>
          </a:xfrm>
          <a:prstGeom prst="rect">
            <a:avLst/>
          </a:prstGeom>
        </p:spPr>
      </p:pic>
      <p:pic>
        <p:nvPicPr>
          <p:cNvPr id="11" name="Picture 10" descr="error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64758" y="3073758"/>
            <a:ext cx="152400" cy="152400"/>
          </a:xfrm>
          <a:prstGeom prst="rect">
            <a:avLst/>
          </a:prstGeom>
        </p:spPr>
      </p:pic>
      <p:pic>
        <p:nvPicPr>
          <p:cNvPr id="12" name="Picture 11" descr="error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38420" y="3618963"/>
            <a:ext cx="152400" cy="152400"/>
          </a:xfrm>
          <a:prstGeom prst="rect">
            <a:avLst/>
          </a:prstGeom>
        </p:spPr>
      </p:pic>
      <p:pic>
        <p:nvPicPr>
          <p:cNvPr id="13" name="Content Placeholder 9" descr="check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943600" y="2895600"/>
            <a:ext cx="152400" cy="152400"/>
          </a:xfrm>
          <a:prstGeom prst="rect">
            <a:avLst/>
          </a:prstGeom>
        </p:spPr>
      </p:pic>
      <p:pic>
        <p:nvPicPr>
          <p:cNvPr id="14" name="Content Placeholder 9" descr="check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902558" y="4203879"/>
            <a:ext cx="152400" cy="152400"/>
          </a:xfrm>
          <a:prstGeom prst="rect">
            <a:avLst/>
          </a:prstGeom>
        </p:spPr>
      </p:pic>
      <p:pic>
        <p:nvPicPr>
          <p:cNvPr id="15" name="Content Placeholder 9" descr="check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79042" y="3987084"/>
            <a:ext cx="152400" cy="15240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0" y="1359795"/>
            <a:ext cx="4800600" cy="369332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WorldCat’s</a:t>
            </a:r>
            <a:r>
              <a:rPr lang="en-US" b="1" dirty="0" smtClean="0"/>
              <a:t> </a:t>
            </a:r>
            <a:r>
              <a:rPr lang="en-US" b="1" dirty="0" err="1" smtClean="0"/>
              <a:t>FRBRization</a:t>
            </a:r>
            <a:r>
              <a:rPr lang="en-US" b="1" dirty="0" smtClean="0"/>
              <a:t> – it’s a start.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Variations/FRBR project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Funded by an Institute of Museum and Library Services National Leadership Grant</a:t>
            </a:r>
          </a:p>
          <a:p>
            <a:pPr lvl="1"/>
            <a:r>
              <a:rPr lang="en-US" dirty="0" smtClean="0"/>
              <a:t>October 1, 2008 - September 30, 2011</a:t>
            </a:r>
          </a:p>
          <a:p>
            <a:pPr lvl="1"/>
            <a:r>
              <a:rPr lang="en-US" dirty="0" smtClean="0"/>
              <a:t>Staff from IU Digital Library Program, Music Library, and Technical Services contributing</a:t>
            </a:r>
          </a:p>
          <a:p>
            <a:r>
              <a:rPr lang="en-US" dirty="0" smtClean="0"/>
              <a:t>In “Demonstration” category</a:t>
            </a:r>
          </a:p>
          <a:p>
            <a:pPr lvl="1"/>
            <a:r>
              <a:rPr lang="en-US" dirty="0" smtClean="0"/>
              <a:t>Primary mission: provide a model for other </a:t>
            </a:r>
            <a:r>
              <a:rPr lang="en-US" dirty="0" err="1" smtClean="0"/>
              <a:t>FRBRized</a:t>
            </a:r>
            <a:r>
              <a:rPr lang="en-US" dirty="0" smtClean="0"/>
              <a:t> catalogs</a:t>
            </a:r>
          </a:p>
          <a:p>
            <a:pPr lvl="1"/>
            <a:r>
              <a:rPr lang="en-US" dirty="0" smtClean="0"/>
              <a:t>Secondary mission: provide a useful and sustainable discovery system for music at IU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3/23/2010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MLA Annual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A16D-FACD-4BC4-A9F8-3E24E3E116C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goal: </a:t>
            </a:r>
            <a:r>
              <a:rPr lang="en-US" i="1" dirty="0" err="1" smtClean="0"/>
              <a:t>FRBRize</a:t>
            </a:r>
            <a:r>
              <a:rPr lang="en-US" dirty="0" smtClean="0"/>
              <a:t> Variations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Provide a public and concrete </a:t>
            </a:r>
            <a:r>
              <a:rPr lang="en-US" dirty="0" err="1" smtClean="0"/>
              <a:t>testbed</a:t>
            </a:r>
            <a:r>
              <a:rPr lang="en-US" dirty="0" smtClean="0"/>
              <a:t> for FRBR</a:t>
            </a:r>
          </a:p>
          <a:p>
            <a:pPr lvl="1"/>
            <a:r>
              <a:rPr lang="en-US" dirty="0" smtClean="0"/>
              <a:t>with real data</a:t>
            </a:r>
          </a:p>
          <a:p>
            <a:pPr lvl="1"/>
            <a:r>
              <a:rPr lang="en-US" dirty="0" smtClean="0"/>
              <a:t>in a production environment</a:t>
            </a:r>
          </a:p>
          <a:p>
            <a:pPr lvl="1"/>
            <a:r>
              <a:rPr lang="en-US" dirty="0" smtClean="0"/>
              <a:t>as a response to the call in the LC WG on the Future of Bibliographic Control report </a:t>
            </a:r>
          </a:p>
          <a:p>
            <a:r>
              <a:rPr lang="en-US" dirty="0" smtClean="0"/>
              <a:t>Follow through on long-standing vision for improved Variations searching</a:t>
            </a:r>
          </a:p>
          <a:p>
            <a:r>
              <a:rPr lang="en-US" dirty="0" smtClean="0"/>
              <a:t>Provide a sustainable path for Variations metadata outside of our local catalog</a:t>
            </a:r>
          </a:p>
          <a:p>
            <a:pPr>
              <a:buFont typeface="Georgia" pitchFamily="18" charset="0"/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3/23/2010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A16D-FACD-4BC4-A9F8-3E24E3E116CA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MLA Annual Meeting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project 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smtClean="0"/>
              <a:t>To </a:t>
            </a:r>
            <a:r>
              <a:rPr lang="en-US" dirty="0" smtClean="0"/>
              <a:t>provide an openly-accessible web search interface to the </a:t>
            </a:r>
            <a:r>
              <a:rPr lang="en-US" dirty="0" err="1" smtClean="0"/>
              <a:t>FRBRized</a:t>
            </a:r>
            <a:r>
              <a:rPr lang="en-US" dirty="0" smtClean="0"/>
              <a:t> data in Variations, for community analysis; 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dirty="0" smtClean="0"/>
              <a:t>To make supporting data, including data model documentation and </a:t>
            </a:r>
            <a:r>
              <a:rPr lang="en-US" dirty="0" err="1" smtClean="0"/>
              <a:t>FRBRized</a:t>
            </a:r>
            <a:r>
              <a:rPr lang="en-US" dirty="0" smtClean="0"/>
              <a:t> data, available to the community for analysis; and 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dirty="0" smtClean="0"/>
              <a:t>To apply innovative, evidence-based interface design techniques to Variations cataloging and search interfaces to make the most of the FRBR-compliant data model.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3/23/2010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A16D-FACD-4BC4-A9F8-3E24E3E116CA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MLA Annual Meeting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 system – early decisions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Sometimes users want Works, sometimes Manifestations</a:t>
            </a:r>
          </a:p>
          <a:p>
            <a:r>
              <a:rPr lang="en-US" dirty="0" smtClean="0"/>
              <a:t>Give results right away with easy mechanisms to refine</a:t>
            </a:r>
          </a:p>
          <a:p>
            <a:r>
              <a:rPr lang="en-US" dirty="0" smtClean="0"/>
              <a:t>Starting with only recordings to reduce complexity</a:t>
            </a:r>
          </a:p>
          <a:p>
            <a:r>
              <a:rPr lang="en-US" dirty="0" smtClean="0"/>
              <a:t>This is a VERY early working version  - lots of things to overlook or imagine!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3/23/2010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MLA Annual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A16D-FACD-4BC4-A9F8-3E24E3E116CA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3/23/2010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MLA Annual Meeting</a:t>
            </a:r>
            <a:endParaRPr lang="en-US"/>
          </a:p>
        </p:txBody>
      </p:sp>
      <p:pic>
        <p:nvPicPr>
          <p:cNvPr id="11" name="Picture 10" descr="search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360708"/>
            <a:ext cx="8171924" cy="645865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A16D-FACD-4BC4-A9F8-3E24E3E116CA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743200" y="914400"/>
            <a:ext cx="1676400" cy="38100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Ignore that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981200" y="5638800"/>
            <a:ext cx="1676400" cy="38100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And that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019800" y="4038600"/>
            <a:ext cx="914400" cy="646331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sym typeface="Wingdings"/>
              </a:rPr>
              <a:t></a:t>
            </a:r>
            <a:r>
              <a:rPr lang="en-US" dirty="0" smtClean="0">
                <a:sym typeface="Wingdings" pitchFamily="2" charset="2"/>
              </a:rPr>
              <a:t> A</a:t>
            </a:r>
            <a:r>
              <a:rPr lang="en-US" dirty="0" smtClean="0"/>
              <a:t>nd </a:t>
            </a:r>
            <a:br>
              <a:rPr lang="en-US" dirty="0" smtClean="0"/>
            </a:br>
            <a:r>
              <a:rPr lang="en-US" dirty="0" smtClean="0"/>
              <a:t>that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3/23/2010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MLA Annual Meeting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A16D-FACD-4BC4-A9F8-3E24E3E116CA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5" name="Picture 4" descr="search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952042"/>
            <a:ext cx="8839200" cy="5601158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TextBox 5"/>
          <p:cNvSpPr txBox="1"/>
          <p:nvPr/>
        </p:nvSpPr>
        <p:spPr>
          <a:xfrm>
            <a:off x="1905000" y="2362200"/>
            <a:ext cx="2286000" cy="92333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Sort by # of hits? Alphabetically? Something else?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029200" y="4382869"/>
            <a:ext cx="2286000" cy="646331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What details to display here</a:t>
            </a:r>
            <a:r>
              <a:rPr lang="en-US" dirty="0" smtClean="0"/>
              <a:t>? </a:t>
            </a:r>
            <a:r>
              <a:rPr lang="en-US" dirty="0" smtClean="0">
                <a:sym typeface="Wingdings"/>
              </a:rPr>
              <a:t>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09600" y="4495800"/>
            <a:ext cx="1752600" cy="646331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sym typeface="Wingdings"/>
              </a:rPr>
              <a:t></a:t>
            </a:r>
            <a:r>
              <a:rPr lang="en-US" dirty="0" smtClean="0"/>
              <a:t>Which facets to include?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876800" y="2286000"/>
            <a:ext cx="1676400" cy="38100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Ignore that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704</TotalTime>
  <Words>2116</Words>
  <Application>Microsoft Macintosh PowerPoint</Application>
  <PresentationFormat>On-screen Show (4:3)</PresentationFormat>
  <Paragraphs>646</Paragraphs>
  <Slides>23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Urban</vt:lpstr>
      <vt:lpstr>FRBRized discovery and cataloging</vt:lpstr>
      <vt:lpstr>What if a catalog could answer questions like…</vt:lpstr>
      <vt:lpstr>Slide 3</vt:lpstr>
      <vt:lpstr>Variations/FRBR project</vt:lpstr>
      <vt:lpstr>First goal: FRBRize Variations</vt:lpstr>
      <vt:lpstr>Other project goals</vt:lpstr>
      <vt:lpstr>Search system – early decisions</vt:lpstr>
      <vt:lpstr>Slide 8</vt:lpstr>
      <vt:lpstr>Slide 9</vt:lpstr>
      <vt:lpstr>Slide 10</vt:lpstr>
      <vt:lpstr>Metadata creation</vt:lpstr>
      <vt:lpstr>What should a FRBRized metadata creation interface look like?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Other metadata creation use cases</vt:lpstr>
      <vt:lpstr>What next?</vt:lpstr>
      <vt:lpstr>For more information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Variations/FRBR Project Overview</dc:title>
  <dc:creator>jenlrile</dc:creator>
  <cp:lastModifiedBy>Jenn Riley</cp:lastModifiedBy>
  <cp:revision>81</cp:revision>
  <dcterms:created xsi:type="dcterms:W3CDTF">2010-03-27T16:30:12Z</dcterms:created>
  <dcterms:modified xsi:type="dcterms:W3CDTF">2010-03-27T16:30:25Z</dcterms:modified>
</cp:coreProperties>
</file>