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5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6819D-D87B-C84E-ADF0-0631A2F8DAE6}" type="datetimeFigureOut">
              <a:rPr lang="en-US" smtClean="0"/>
              <a:t>2/14/12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F55763-A2D5-544E-9207-BB05FDB15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5482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4D97C8-2248-4A44-AEC5-766C0F15878A}" type="datetimeFigureOut">
              <a:rPr lang="en-US" smtClean="0"/>
              <a:t>2/14/12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834A49-DA4D-3746-B76B-3ECE81692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7402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14,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MOUG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14,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MOUG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14,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MOUG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14,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MOUG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14,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MOUG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14,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MOUG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14,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MOUG 2012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14,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MOUG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14,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MOUG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14,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MOUG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14,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MOUG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February 14,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r>
              <a:rPr lang="en-US" smtClean="0"/>
              <a:t>MOUG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FRBR/FRAD: A Conversation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Jenn Riley, </a:t>
            </a:r>
            <a:r>
              <a:rPr lang="en-US" dirty="0" smtClean="0"/>
              <a:t>UNC-Chapel </a:t>
            </a:r>
            <a:r>
              <a:rPr lang="en-US" dirty="0" smtClean="0"/>
              <a:t>Hill</a:t>
            </a:r>
          </a:p>
          <a:p>
            <a:r>
              <a:rPr lang="en-US" dirty="0" smtClean="0"/>
              <a:t>Jean Harden, University of North Texas</a:t>
            </a:r>
          </a:p>
          <a:p>
            <a:r>
              <a:rPr lang="en-US" dirty="0" smtClean="0"/>
              <a:t>Jay </a:t>
            </a:r>
            <a:r>
              <a:rPr lang="en-US" dirty="0" err="1" smtClean="0"/>
              <a:t>Weitz</a:t>
            </a:r>
            <a:r>
              <a:rPr lang="en-US" dirty="0" smtClean="0"/>
              <a:t>, OCLC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38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this is going to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Presentations from Jean and Jay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Gather talking points from you, based on the </a:t>
            </a:r>
            <a:r>
              <a:rPr lang="en-US" dirty="0" smtClean="0"/>
              <a:t>presentations and related FRBR/FRAD (and, by extension, RDA) issues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Break into groups to discuss those talking points (30 minutes)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Reconvene in the big group for (2 minute!) reporting, synthesis, </a:t>
            </a:r>
            <a:r>
              <a:rPr lang="en-US" dirty="0" err="1" smtClean="0"/>
              <a:t>wrapup</a:t>
            </a:r>
            <a:r>
              <a:rPr lang="en-US" dirty="0" smtClean="0"/>
              <a:t> (20 minutes)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14,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MOUG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97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the small group 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Increase understanding of the FRBR/FRAD models and their implementation among </a:t>
            </a:r>
            <a:r>
              <a:rPr lang="en-US" dirty="0" smtClean="0"/>
              <a:t>attendees, including, but not limited to, in RDA</a:t>
            </a:r>
            <a:endParaRPr lang="en-US" dirty="0"/>
          </a:p>
          <a:p>
            <a:r>
              <a:rPr lang="en-US" dirty="0"/>
              <a:t>Generate ideas for specific things the library cataloging community can do to to move towards </a:t>
            </a:r>
            <a:r>
              <a:rPr lang="en-US" dirty="0" err="1"/>
              <a:t>FRBRized</a:t>
            </a:r>
            <a:r>
              <a:rPr lang="en-US" dirty="0"/>
              <a:t> data and systems</a:t>
            </a:r>
          </a:p>
          <a:p>
            <a:r>
              <a:rPr lang="en-US" dirty="0"/>
              <a:t>Identify issues that will need to be resolved in order to move towards </a:t>
            </a:r>
            <a:r>
              <a:rPr lang="en-US" dirty="0" err="1"/>
              <a:t>FRBRized</a:t>
            </a:r>
            <a:r>
              <a:rPr lang="en-US" dirty="0"/>
              <a:t> data and </a:t>
            </a:r>
            <a:r>
              <a:rPr lang="en-US" dirty="0" smtClean="0"/>
              <a:t>systems</a:t>
            </a:r>
          </a:p>
          <a:p>
            <a:r>
              <a:rPr lang="en-US" dirty="0" smtClean="0"/>
              <a:t>Identify ways in which the music metadata community can uniquely or substantively contribute to moving forward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14,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MOUG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415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we’re 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minute reports </a:t>
            </a:r>
            <a:r>
              <a:rPr lang="en-US" smtClean="0"/>
              <a:t>from groups</a:t>
            </a:r>
            <a:endParaRPr lang="en-US" dirty="0" smtClean="0"/>
          </a:p>
          <a:p>
            <a:pPr lvl="1"/>
            <a:r>
              <a:rPr lang="en-US" dirty="0" smtClean="0"/>
              <a:t>Really. I mean it.</a:t>
            </a:r>
            <a:endParaRPr lang="en-US" dirty="0"/>
          </a:p>
          <a:p>
            <a:pPr lvl="1"/>
            <a:r>
              <a:rPr lang="en-US" dirty="0" smtClean="0"/>
              <a:t>There will be a buzzer.</a:t>
            </a:r>
          </a:p>
          <a:p>
            <a:r>
              <a:rPr lang="en-US" dirty="0" smtClean="0"/>
              <a:t>Discussion:</a:t>
            </a:r>
          </a:p>
          <a:p>
            <a:pPr lvl="1"/>
            <a:r>
              <a:rPr lang="en-US" dirty="0" smtClean="0"/>
              <a:t>What common themes arose from multiple groups?</a:t>
            </a:r>
          </a:p>
          <a:p>
            <a:pPr lvl="1"/>
            <a:r>
              <a:rPr lang="en-US" dirty="0" smtClean="0"/>
              <a:t>What new questions do these reports raise?</a:t>
            </a:r>
          </a:p>
          <a:p>
            <a:pPr lvl="1"/>
            <a:r>
              <a:rPr lang="en-US" dirty="0" smtClean="0"/>
              <a:t>What next?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14,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MOUG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703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20</TotalTime>
  <Words>234</Words>
  <Application>Microsoft Macintosh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Clarity</vt:lpstr>
      <vt:lpstr>FRBR/FRAD: A Conversation</vt:lpstr>
      <vt:lpstr>How this is going to work</vt:lpstr>
      <vt:lpstr>Goals of the small group discussions</vt:lpstr>
      <vt:lpstr>And we’re back</vt:lpstr>
    </vt:vector>
  </TitlesOfParts>
  <Company>UNC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FRBR/FRAD: A Conversation</dc:title>
  <dc:creator>Jenn Riley</dc:creator>
  <cp:lastModifiedBy>Jenn Riley</cp:lastModifiedBy>
  <cp:revision>5</cp:revision>
  <dcterms:created xsi:type="dcterms:W3CDTF">2012-02-13T01:47:32Z</dcterms:created>
  <dcterms:modified xsi:type="dcterms:W3CDTF">2012-02-14T13:11:26Z</dcterms:modified>
</cp:coreProperties>
</file>