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7" r:id="rId2"/>
    <p:sldId id="300" r:id="rId3"/>
    <p:sldId id="301" r:id="rId4"/>
    <p:sldId id="309" r:id="rId5"/>
    <p:sldId id="31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C1FF6-B503-4EC3-9E94-75054A2F77EE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5F3E3-F0D2-4157-A1A2-796B893133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NEMISIG 2010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B0A16D-FACD-4BC4-A9F8-3E24E3E116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en-US" dirty="0" smtClean="0"/>
              <a:t>Variations/FRBR Project Overview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7239000" cy="1752600"/>
          </a:xfrm>
        </p:spPr>
        <p:txBody>
          <a:bodyPr/>
          <a:lstStyle/>
          <a:p>
            <a:pPr marL="63500"/>
            <a:r>
              <a:rPr lang="en-US" dirty="0" smtClean="0"/>
              <a:t>Jenn Riley</a:t>
            </a:r>
          </a:p>
          <a:p>
            <a:pPr marL="63500"/>
            <a:r>
              <a:rPr lang="en-US" dirty="0" smtClean="0"/>
              <a:t>Indiana University Digital Library Program</a:t>
            </a:r>
          </a:p>
          <a:p>
            <a:pPr marL="63500"/>
            <a:r>
              <a:rPr lang="en-US" dirty="0" smtClean="0"/>
              <a:t>NEMISIG, January 2010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358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Library systems don’t deal well with music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1183"/>
            <a:ext cx="84582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Content Placeholder 9" descr="check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86150" y="4695825"/>
            <a:ext cx="152400" cy="152400"/>
          </a:xfrm>
        </p:spPr>
      </p:pic>
      <p:pic>
        <p:nvPicPr>
          <p:cNvPr id="11" name="Picture 10" descr="err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2050" y="4086225"/>
            <a:ext cx="152400" cy="152400"/>
          </a:xfrm>
          <a:prstGeom prst="rect">
            <a:avLst/>
          </a:prstGeom>
        </p:spPr>
      </p:pic>
      <p:pic>
        <p:nvPicPr>
          <p:cNvPr id="12" name="Picture 11" descr="err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4086225"/>
            <a:ext cx="152400" cy="152400"/>
          </a:xfrm>
          <a:prstGeom prst="rect">
            <a:avLst/>
          </a:prstGeom>
        </p:spPr>
      </p:pic>
      <p:pic>
        <p:nvPicPr>
          <p:cNvPr id="13" name="Picture 12" descr="err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175" y="4419600"/>
            <a:ext cx="152400" cy="152400"/>
          </a:xfrm>
          <a:prstGeom prst="rect">
            <a:avLst/>
          </a:prstGeom>
        </p:spPr>
      </p:pic>
      <p:pic>
        <p:nvPicPr>
          <p:cNvPr id="14" name="Content Placeholder 9" descr="chec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657725"/>
            <a:ext cx="152400" cy="152400"/>
          </a:xfrm>
          <a:prstGeom prst="rect">
            <a:avLst/>
          </a:prstGeom>
        </p:spPr>
      </p:pic>
      <p:pic>
        <p:nvPicPr>
          <p:cNvPr id="15" name="Picture 14" descr="questio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5867400"/>
            <a:ext cx="209550" cy="180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a catalog could answer questions like…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Which recordings of </a:t>
            </a:r>
            <a:r>
              <a:rPr lang="en-US" dirty="0" smtClean="0"/>
              <a:t>Van </a:t>
            </a:r>
            <a:r>
              <a:rPr lang="en-US" dirty="0" err="1" smtClean="0"/>
              <a:t>Halen</a:t>
            </a:r>
            <a:r>
              <a:rPr lang="en-US" dirty="0" smtClean="0"/>
              <a:t> (David Lee Roth only, of course) can I listen to from home?</a:t>
            </a:r>
            <a:endParaRPr lang="en-US" dirty="0" smtClean="0"/>
          </a:p>
          <a:p>
            <a:r>
              <a:rPr lang="en-US" dirty="0" smtClean="0"/>
              <a:t>Which recordings can I listen to with Vladimir Ashkenazy as a conductor, rather than a pianist?</a:t>
            </a:r>
          </a:p>
          <a:p>
            <a:r>
              <a:rPr lang="en-US" dirty="0" smtClean="0"/>
              <a:t>How many editions of the score of [some interesting work] can I compare?</a:t>
            </a:r>
          </a:p>
          <a:p>
            <a:r>
              <a:rPr lang="en-US" dirty="0" smtClean="0"/>
              <a:t>What pieces can I as a cellist perform with my friend the soprano? Or my other friend the violinist?</a:t>
            </a:r>
          </a:p>
          <a:p>
            <a:r>
              <a:rPr lang="en-US" dirty="0" smtClean="0"/>
              <a:t>Who was playing bass with Benny Goodman on this particular take?</a:t>
            </a:r>
            <a:endParaRPr lang="en-US" dirty="0" smtClean="0"/>
          </a:p>
          <a:p>
            <a:r>
              <a:rPr lang="en-US" dirty="0" smtClean="0"/>
              <a:t>And even…</a:t>
            </a:r>
          </a:p>
          <a:p>
            <a:pPr lvl="1"/>
            <a:r>
              <a:rPr lang="en-US" dirty="0" smtClean="0"/>
              <a:t>What works made famous by femal</a:t>
            </a:r>
            <a:r>
              <a:rPr lang="en-US" dirty="0" smtClean="0"/>
              <a:t>e singers were later covered by men?</a:t>
            </a:r>
            <a:endParaRPr lang="en-US" dirty="0" smtClean="0"/>
          </a:p>
          <a:p>
            <a:pPr lvl="1"/>
            <a:r>
              <a:rPr lang="en-US" dirty="0" smtClean="0"/>
              <a:t>How many times has Queen been sampled in later work?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3400" dirty="0" smtClean="0"/>
              <a:t>Can the catalog become a </a:t>
            </a:r>
            <a:r>
              <a:rPr lang="en-US" sz="3400" i="1" dirty="0" smtClean="0"/>
              <a:t>research</a:t>
            </a:r>
            <a:r>
              <a:rPr lang="en-US" sz="3400" dirty="0" smtClean="0"/>
              <a:t> tool rather than just a </a:t>
            </a:r>
            <a:r>
              <a:rPr lang="en-US" sz="3400" i="1" dirty="0" smtClean="0"/>
              <a:t>finding </a:t>
            </a:r>
            <a:r>
              <a:rPr lang="en-US" sz="3400" dirty="0" smtClean="0"/>
              <a:t>tool?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Initial launch –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Content Placeholder 8" descr="Clipboard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6847" y="1421166"/>
            <a:ext cx="7212263" cy="5334000"/>
          </a:xfr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648200" y="3212068"/>
            <a:ext cx="10668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WORKS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5638800"/>
            <a:ext cx="18288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RECORDINGS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334000"/>
            <a:ext cx="2209800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Various facets, to be determined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1257300" y="4982222"/>
            <a:ext cx="762000" cy="762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We’re always interested in potential partners!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r>
              <a:rPr lang="en-US" dirty="0" smtClean="0"/>
              <a:t>://www.dlib.indiana.edu/project/vfrbr</a:t>
            </a:r>
          </a:p>
          <a:p>
            <a:r>
              <a:rPr lang="en-US" dirty="0" smtClean="0">
                <a:sym typeface="Wingdings" pitchFamily="2" charset="2"/>
              </a:rPr>
              <a:t>jenlrile@indiana.edu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NEMISIG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301</TotalTime>
  <Words>198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Variations/FRBR Project Overview</vt:lpstr>
      <vt:lpstr>Library systems don’t deal well with music</vt:lpstr>
      <vt:lpstr>What if a catalog could answer questions like…</vt:lpstr>
      <vt:lpstr>Initial launch – results</vt:lpstr>
      <vt:lpstr>We’re always interested in potential partners!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Variations/FRBR Project Overview</dc:title>
  <dc:creator>jenlrile</dc:creator>
  <cp:lastModifiedBy>jenlrile</cp:lastModifiedBy>
  <cp:revision>37</cp:revision>
  <dcterms:created xsi:type="dcterms:W3CDTF">2009-09-14T23:00:04Z</dcterms:created>
  <dcterms:modified xsi:type="dcterms:W3CDTF">2010-01-26T20:17:20Z</dcterms:modified>
</cp:coreProperties>
</file>