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February 2, 2011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February 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February 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February 2, 2011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February 2, 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February 2, 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February 2, 2011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February 2, 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February 2,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February 2, 2011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February 2, 2011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Wednesday, February 2,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583538"/>
            <a:ext cx="7543800" cy="2608757"/>
          </a:xfrm>
        </p:spPr>
        <p:txBody>
          <a:bodyPr/>
          <a:lstStyle/>
          <a:p>
            <a:r>
              <a:rPr lang="en-US" sz="4400" dirty="0"/>
              <a:t>Variations at Indiana University: Feeding, Facilitating, and Archiving Your </a:t>
            </a:r>
            <a:r>
              <a:rPr lang="en-US" sz="4400" dirty="0" smtClean="0"/>
              <a:t>Research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2"/>
            <a:ext cx="6172200" cy="1887792"/>
          </a:xfrm>
        </p:spPr>
        <p:txBody>
          <a:bodyPr>
            <a:normAutofit/>
          </a:bodyPr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Head, Carolina Digital Library and Archives</a:t>
            </a:r>
          </a:p>
          <a:p>
            <a:r>
              <a:rPr lang="en-US" dirty="0" smtClean="0"/>
              <a:t>The University of North Carolina at Chapel Hill</a:t>
            </a:r>
          </a:p>
          <a:p>
            <a:r>
              <a:rPr lang="en-US" dirty="0" smtClean="0"/>
              <a:t>(formerly @ Indiana University Digital Library Program)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5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2890" y="457679"/>
            <a:ext cx="6959679" cy="44852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 just a digital library, but a research and learning system</a:t>
            </a:r>
          </a:p>
          <a:p>
            <a:pPr lvl="1"/>
            <a:r>
              <a:rPr lang="en-US" sz="2000" dirty="0" smtClean="0"/>
              <a:t>Though admittedly much of the recent work is pretty library-focused</a:t>
            </a:r>
          </a:p>
          <a:p>
            <a:pPr lvl="1"/>
            <a:r>
              <a:rPr lang="en-US" sz="2000" dirty="0" smtClean="0"/>
              <a:t>Once upon a time handled </a:t>
            </a:r>
            <a:r>
              <a:rPr lang="en-US" sz="2000" dirty="0" err="1" smtClean="0"/>
              <a:t>MusicXML</a:t>
            </a:r>
            <a:r>
              <a:rPr lang="en-US" sz="2000" dirty="0" smtClean="0"/>
              <a:t> in addition to sound and bitmapped scores; probably could again</a:t>
            </a:r>
          </a:p>
          <a:p>
            <a:r>
              <a:rPr lang="en-US" sz="2400" dirty="0" smtClean="0"/>
              <a:t>Can provide you with:</a:t>
            </a:r>
          </a:p>
          <a:p>
            <a:pPr lvl="1"/>
            <a:r>
              <a:rPr lang="en-US" sz="2000" dirty="0" smtClean="0"/>
              <a:t>tools for the documentation of your work</a:t>
            </a:r>
          </a:p>
          <a:p>
            <a:pPr lvl="1"/>
            <a:r>
              <a:rPr lang="en-US" sz="2000" dirty="0"/>
              <a:t>g</a:t>
            </a:r>
            <a:r>
              <a:rPr lang="en-US" sz="2000" dirty="0" smtClean="0"/>
              <a:t>round truth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eans for visualizing your results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0952"/>
            <a:ext cx="7543800" cy="892469"/>
          </a:xfrm>
        </p:spPr>
        <p:txBody>
          <a:bodyPr/>
          <a:lstStyle/>
          <a:p>
            <a:r>
              <a:rPr lang="en-US" dirty="0" smtClean="0"/>
              <a:t>Variations and MIR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3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3889" r="13889"/>
          <a:stretch>
            <a:fillRect/>
          </a:stretch>
        </p:blipFill>
        <p:spPr>
          <a:xfrm>
            <a:off x="606365" y="319657"/>
            <a:ext cx="7909260" cy="4745555"/>
          </a:xfrm>
          <a:ln>
            <a:solidFill>
              <a:schemeClr val="bg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4000"/>
            <a:ext cx="7543800" cy="914400"/>
          </a:xfrm>
        </p:spPr>
        <p:txBody>
          <a:bodyPr/>
          <a:lstStyle/>
          <a:p>
            <a:r>
              <a:rPr lang="en-US" dirty="0" smtClean="0"/>
              <a:t>Sound analysis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3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4000"/>
            <a:ext cx="7543800" cy="914400"/>
          </a:xfrm>
        </p:spPr>
        <p:txBody>
          <a:bodyPr/>
          <a:lstStyle/>
          <a:p>
            <a:r>
              <a:rPr lang="en-US" sz="4800" dirty="0" smtClean="0"/>
              <a:t>Some open source code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80" y="153777"/>
            <a:ext cx="6647062" cy="49053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9654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Search terms</a:t>
            </a:r>
          </a:p>
          <a:p>
            <a:r>
              <a:rPr lang="en-US" sz="2800" dirty="0" smtClean="0"/>
              <a:t>Works listened to</a:t>
            </a:r>
          </a:p>
          <a:p>
            <a:r>
              <a:rPr lang="en-US" sz="2800" dirty="0" smtClean="0"/>
              <a:t>Recordings listened to</a:t>
            </a:r>
          </a:p>
          <a:p>
            <a:r>
              <a:rPr lang="en-US" sz="2800" dirty="0" smtClean="0"/>
              <a:t>Scores viewed</a:t>
            </a:r>
          </a:p>
          <a:p>
            <a:r>
              <a:rPr lang="en-US" sz="2800" dirty="0" smtClean="0"/>
              <a:t>Patterns of viewing/listening vs. interacting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0952"/>
            <a:ext cx="7543800" cy="914400"/>
          </a:xfrm>
        </p:spPr>
        <p:txBody>
          <a:bodyPr/>
          <a:lstStyle/>
          <a:p>
            <a:r>
              <a:rPr lang="en-US" dirty="0" smtClean="0"/>
              <a:t>User behavior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5330952"/>
            <a:ext cx="8169407" cy="914400"/>
          </a:xfrm>
        </p:spPr>
        <p:txBody>
          <a:bodyPr/>
          <a:lstStyle/>
          <a:p>
            <a:r>
              <a:rPr lang="en-US" dirty="0" smtClean="0"/>
              <a:t>Metadata about works/songs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60" y="114419"/>
            <a:ext cx="5810075" cy="498867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2737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0952"/>
            <a:ext cx="7543800" cy="914400"/>
          </a:xfrm>
        </p:spPr>
        <p:txBody>
          <a:bodyPr/>
          <a:lstStyle/>
          <a:p>
            <a:r>
              <a:rPr lang="en-US" sz="4800" dirty="0" smtClean="0"/>
              <a:t>Metadata about recordin</a:t>
            </a:r>
            <a:r>
              <a:rPr lang="en-US" dirty="0" smtClean="0"/>
              <a:t>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14" y="235692"/>
            <a:ext cx="7219827" cy="499913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9580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0952"/>
            <a:ext cx="7543800" cy="914400"/>
          </a:xfrm>
        </p:spPr>
        <p:txBody>
          <a:bodyPr/>
          <a:lstStyle/>
          <a:p>
            <a:r>
              <a:rPr lang="en-US" dirty="0" smtClean="0"/>
              <a:t>Discovering new music for your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5" y="157737"/>
            <a:ext cx="8939633" cy="44762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2991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399751"/>
            <a:ext cx="6096000" cy="440585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We’ll partner on:</a:t>
            </a:r>
          </a:p>
          <a:p>
            <a:pPr lvl="1"/>
            <a:r>
              <a:rPr lang="en-US" sz="3200" dirty="0" smtClean="0"/>
              <a:t>Collection development</a:t>
            </a:r>
          </a:p>
          <a:p>
            <a:pPr lvl="1"/>
            <a:r>
              <a:rPr lang="en-US" sz="3200" dirty="0" smtClean="0"/>
              <a:t>Metadata sharing</a:t>
            </a:r>
          </a:p>
          <a:p>
            <a:pPr lvl="1"/>
            <a:r>
              <a:rPr lang="en-US" sz="3200" dirty="0" smtClean="0"/>
              <a:t>Archiving your research (data and papers)</a:t>
            </a:r>
          </a:p>
          <a:p>
            <a:pPr lvl="1"/>
            <a:r>
              <a:rPr lang="en-US" sz="3200" dirty="0" smtClean="0"/>
              <a:t>Facilitating research collaborations</a:t>
            </a:r>
          </a:p>
          <a:p>
            <a:pPr lvl="1"/>
            <a:r>
              <a:rPr lang="en-US" sz="3200" dirty="0" smtClean="0"/>
              <a:t>Identifying and compiling data for your research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0952"/>
            <a:ext cx="8146526" cy="914400"/>
          </a:xfrm>
        </p:spPr>
        <p:txBody>
          <a:bodyPr/>
          <a:lstStyle/>
          <a:p>
            <a:r>
              <a:rPr lang="en-US" sz="4400" dirty="0" smtClean="0"/>
              <a:t>And don’t forget your library!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566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53</TotalTime>
  <Words>176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Variations at Indiana University: Feeding, Facilitating, and Archiving Your Research</vt:lpstr>
      <vt:lpstr>Variations and MIR</vt:lpstr>
      <vt:lpstr>Sound analysis tools</vt:lpstr>
      <vt:lpstr>Some open source code</vt:lpstr>
      <vt:lpstr>User behavior data</vt:lpstr>
      <vt:lpstr>Metadata about works/songs</vt:lpstr>
      <vt:lpstr>Metadata about recordings</vt:lpstr>
      <vt:lpstr>Discovering new music for your work</vt:lpstr>
      <vt:lpstr>And don’t forget your library!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Variations at Indiana University: Feeding, Facilitating, and Archiving Your Research</dc:title>
  <dc:creator>Jenn Riley</dc:creator>
  <cp:lastModifiedBy>Jenn Riley</cp:lastModifiedBy>
  <cp:revision>6</cp:revision>
  <dcterms:created xsi:type="dcterms:W3CDTF">2011-02-03T02:15:19Z</dcterms:created>
  <dcterms:modified xsi:type="dcterms:W3CDTF">2011-02-03T03:09:16Z</dcterms:modified>
</cp:coreProperties>
</file>