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2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3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4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0" r:id="rId1"/>
  </p:sldMasterIdLst>
  <p:notesMasterIdLst>
    <p:notesMasterId r:id="rId23"/>
  </p:notesMasterIdLst>
  <p:handoutMasterIdLst>
    <p:handoutMasterId r:id="rId24"/>
  </p:handoutMasterIdLst>
  <p:sldIdLst>
    <p:sldId id="256" r:id="rId2"/>
    <p:sldId id="262" r:id="rId3"/>
    <p:sldId id="258" r:id="rId4"/>
    <p:sldId id="257" r:id="rId5"/>
    <p:sldId id="273" r:id="rId6"/>
    <p:sldId id="261" r:id="rId7"/>
    <p:sldId id="259" r:id="rId8"/>
    <p:sldId id="269" r:id="rId9"/>
    <p:sldId id="260" r:id="rId10"/>
    <p:sldId id="264" r:id="rId11"/>
    <p:sldId id="263" r:id="rId12"/>
    <p:sldId id="270" r:id="rId13"/>
    <p:sldId id="274" r:id="rId14"/>
    <p:sldId id="265" r:id="rId15"/>
    <p:sldId id="266" r:id="rId16"/>
    <p:sldId id="272" r:id="rId17"/>
    <p:sldId id="271" r:id="rId18"/>
    <p:sldId id="267" r:id="rId19"/>
    <p:sldId id="268" r:id="rId20"/>
    <p:sldId id="275" r:id="rId21"/>
    <p:sldId id="276" r:id="rId2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Unicode MS" charset="0"/>
        <a:ea typeface="ＭＳ Ｐゴシック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Unicode MS" charset="0"/>
        <a:ea typeface="ＭＳ Ｐゴシック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Unicode MS" charset="0"/>
        <a:ea typeface="ＭＳ Ｐゴシック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Unicode MS" charset="0"/>
        <a:ea typeface="ＭＳ Ｐゴシック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Unicode MS" charset="0"/>
        <a:ea typeface="ＭＳ Ｐゴシック" charset="0"/>
        <a:cs typeface="Arial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 Unicode MS" charset="0"/>
        <a:ea typeface="ＭＳ Ｐゴシック" charset="0"/>
        <a:cs typeface="Arial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 Unicode MS" charset="0"/>
        <a:ea typeface="ＭＳ Ｐゴシック" charset="0"/>
        <a:cs typeface="Arial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 Unicode MS" charset="0"/>
        <a:ea typeface="ＭＳ Ｐゴシック" charset="0"/>
        <a:cs typeface="Arial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 Unicode MS" charset="0"/>
        <a:ea typeface="ＭＳ Ｐゴシック" charset="0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-96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83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notesMaster" Target="notesMasters/notesMaster1.xml"/><Relationship Id="rId24" Type="http://schemas.openxmlformats.org/officeDocument/2006/relationships/handoutMaster" Target="handoutMasters/handoutMaster1.xml"/><Relationship Id="rId25" Type="http://schemas.openxmlformats.org/officeDocument/2006/relationships/printerSettings" Target="printerSettings/printerSettings1.bin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45C5FC9-DAF8-8549-B29E-DB6EFB9BA5B3}" type="doc">
      <dgm:prSet loTypeId="urn:microsoft.com/office/officeart/2005/8/layout/hProcess1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16BF34B-FECC-9445-8016-6A44D9086632}">
      <dgm:prSet/>
      <dgm:spPr/>
      <dgm:t>
        <a:bodyPr/>
        <a:lstStyle/>
        <a:p>
          <a:pPr rtl="0"/>
          <a:r>
            <a:rPr lang="en-US" dirty="0" smtClean="0"/>
            <a:t>Item-level digitization/presentation with non-MARC metadata</a:t>
          </a:r>
          <a:endParaRPr lang="en-US" dirty="0"/>
        </a:p>
      </dgm:t>
    </dgm:pt>
    <dgm:pt modelId="{13EE2F2B-CBEB-334E-9BD2-A9C3C5A243A6}" type="parTrans" cxnId="{2FE2B851-C89E-E540-8C54-AC7808DEC5C2}">
      <dgm:prSet/>
      <dgm:spPr/>
      <dgm:t>
        <a:bodyPr/>
        <a:lstStyle/>
        <a:p>
          <a:endParaRPr lang="en-US"/>
        </a:p>
      </dgm:t>
    </dgm:pt>
    <dgm:pt modelId="{9917A163-576A-4648-8741-B5228CF8E7A0}" type="sibTrans" cxnId="{2FE2B851-C89E-E540-8C54-AC7808DEC5C2}">
      <dgm:prSet/>
      <dgm:spPr/>
      <dgm:t>
        <a:bodyPr/>
        <a:lstStyle/>
        <a:p>
          <a:endParaRPr lang="en-US"/>
        </a:p>
      </dgm:t>
    </dgm:pt>
    <dgm:pt modelId="{8D2B72ED-5201-764D-9BFE-E025D628C7F1}">
      <dgm:prSet/>
      <dgm:spPr/>
      <dgm:t>
        <a:bodyPr/>
        <a:lstStyle/>
        <a:p>
          <a:pPr rtl="0"/>
          <a:r>
            <a:rPr lang="en-US" dirty="0" smtClean="0"/>
            <a:t>Curated online exhibits</a:t>
          </a:r>
          <a:endParaRPr lang="en-US" dirty="0"/>
        </a:p>
      </dgm:t>
    </dgm:pt>
    <dgm:pt modelId="{95E2B8D9-75B3-E648-A605-D0B993DD964B}" type="parTrans" cxnId="{D8D457DA-946B-3243-BFA1-9CD1D05467A3}">
      <dgm:prSet/>
      <dgm:spPr/>
      <dgm:t>
        <a:bodyPr/>
        <a:lstStyle/>
        <a:p>
          <a:endParaRPr lang="en-US"/>
        </a:p>
      </dgm:t>
    </dgm:pt>
    <dgm:pt modelId="{3D775355-204C-EE45-A926-7847776056F5}" type="sibTrans" cxnId="{D8D457DA-946B-3243-BFA1-9CD1D05467A3}">
      <dgm:prSet/>
      <dgm:spPr/>
      <dgm:t>
        <a:bodyPr/>
        <a:lstStyle/>
        <a:p>
          <a:endParaRPr lang="en-US"/>
        </a:p>
      </dgm:t>
    </dgm:pt>
    <dgm:pt modelId="{4F6E5E61-B911-3D4B-89C0-17C236840801}">
      <dgm:prSet/>
      <dgm:spPr/>
      <dgm:t>
        <a:bodyPr/>
        <a:lstStyle/>
        <a:p>
          <a:pPr rtl="0"/>
          <a:r>
            <a:rPr lang="en-US" dirty="0" smtClean="0"/>
            <a:t>Addition of contextual materials: essays, lesson plans, </a:t>
          </a:r>
          <a:r>
            <a:rPr lang="en-US" dirty="0" err="1" smtClean="0"/>
            <a:t>etc</a:t>
          </a:r>
          <a:endParaRPr lang="en-US" dirty="0"/>
        </a:p>
      </dgm:t>
    </dgm:pt>
    <dgm:pt modelId="{A073F50B-54A6-AA48-8142-7D298FD2748A}" type="parTrans" cxnId="{0986FD12-4C88-0943-AE13-DA0F94340DFE}">
      <dgm:prSet/>
      <dgm:spPr/>
      <dgm:t>
        <a:bodyPr/>
        <a:lstStyle/>
        <a:p>
          <a:endParaRPr lang="en-US"/>
        </a:p>
      </dgm:t>
    </dgm:pt>
    <dgm:pt modelId="{123C993F-FA62-1A43-B185-21EA182E25E9}" type="sibTrans" cxnId="{0986FD12-4C88-0943-AE13-DA0F94340DFE}">
      <dgm:prSet/>
      <dgm:spPr/>
      <dgm:t>
        <a:bodyPr/>
        <a:lstStyle/>
        <a:p>
          <a:endParaRPr lang="en-US"/>
        </a:p>
      </dgm:t>
    </dgm:pt>
    <dgm:pt modelId="{28105CF2-80A3-774D-A271-8D04A41E9F9F}">
      <dgm:prSet/>
      <dgm:spPr/>
      <dgm:t>
        <a:bodyPr/>
        <a:lstStyle/>
        <a:p>
          <a:pPr rtl="0"/>
          <a:r>
            <a:rPr lang="en-US" dirty="0" smtClean="0"/>
            <a:t>Application of MPLP ideas from archives and special collections</a:t>
          </a:r>
          <a:endParaRPr lang="en-US" dirty="0"/>
        </a:p>
      </dgm:t>
    </dgm:pt>
    <dgm:pt modelId="{D38B3806-A45F-ED4D-9583-8D5025D712A5}" type="parTrans" cxnId="{479639C1-015F-E44B-9BCB-121CAD79EF7A}">
      <dgm:prSet/>
      <dgm:spPr/>
      <dgm:t>
        <a:bodyPr/>
        <a:lstStyle/>
        <a:p>
          <a:endParaRPr lang="en-US"/>
        </a:p>
      </dgm:t>
    </dgm:pt>
    <dgm:pt modelId="{913B23C7-C33A-3245-A53D-B034DF8C7491}" type="sibTrans" cxnId="{479639C1-015F-E44B-9BCB-121CAD79EF7A}">
      <dgm:prSet/>
      <dgm:spPr/>
      <dgm:t>
        <a:bodyPr/>
        <a:lstStyle/>
        <a:p>
          <a:endParaRPr lang="en-US"/>
        </a:p>
      </dgm:t>
    </dgm:pt>
    <dgm:pt modelId="{4E268819-CF7D-EE41-BAEB-CD4544483918}">
      <dgm:prSet/>
      <dgm:spPr/>
      <dgm:t>
        <a:bodyPr/>
        <a:lstStyle/>
        <a:p>
          <a:pPr rtl="0"/>
          <a:r>
            <a:rPr lang="en-US" dirty="0" smtClean="0"/>
            <a:t>Rise of mass digitization</a:t>
          </a:r>
          <a:endParaRPr lang="en-US" dirty="0"/>
        </a:p>
      </dgm:t>
    </dgm:pt>
    <dgm:pt modelId="{DFA8D0EC-218F-8149-BDCE-2CF994F88234}" type="parTrans" cxnId="{E023B0BD-4509-0C4F-BCDF-231F9CF5B782}">
      <dgm:prSet/>
      <dgm:spPr/>
      <dgm:t>
        <a:bodyPr/>
        <a:lstStyle/>
        <a:p>
          <a:endParaRPr lang="en-US"/>
        </a:p>
      </dgm:t>
    </dgm:pt>
    <dgm:pt modelId="{1A7C07E0-0DEB-7047-8EEF-57B3AC2BF193}" type="sibTrans" cxnId="{E023B0BD-4509-0C4F-BCDF-231F9CF5B782}">
      <dgm:prSet/>
      <dgm:spPr/>
      <dgm:t>
        <a:bodyPr/>
        <a:lstStyle/>
        <a:p>
          <a:endParaRPr lang="en-US"/>
        </a:p>
      </dgm:t>
    </dgm:pt>
    <dgm:pt modelId="{0C9AF516-909C-874E-B2B7-6C2D86D8340B}" type="pres">
      <dgm:prSet presAssocID="{145C5FC9-DAF8-8549-B29E-DB6EFB9BA5B3}" presName="Name0" presStyleCnt="0">
        <dgm:presLayoutVars>
          <dgm:dir/>
          <dgm:resizeHandles val="exact"/>
        </dgm:presLayoutVars>
      </dgm:prSet>
      <dgm:spPr/>
    </dgm:pt>
    <dgm:pt modelId="{670C89EB-D412-4C4B-ADDE-4E2376CBD81F}" type="pres">
      <dgm:prSet presAssocID="{145C5FC9-DAF8-8549-B29E-DB6EFB9BA5B3}" presName="arrow" presStyleLbl="bgShp" presStyleIdx="0" presStyleCnt="1"/>
      <dgm:spPr/>
    </dgm:pt>
    <dgm:pt modelId="{85DC8F22-41A8-A141-9FA4-701371CB30D6}" type="pres">
      <dgm:prSet presAssocID="{145C5FC9-DAF8-8549-B29E-DB6EFB9BA5B3}" presName="points" presStyleCnt="0"/>
      <dgm:spPr/>
    </dgm:pt>
    <dgm:pt modelId="{EF855A3A-0983-BA44-904F-E2429EEF100E}" type="pres">
      <dgm:prSet presAssocID="{516BF34B-FECC-9445-8016-6A44D9086632}" presName="compositeA" presStyleCnt="0"/>
      <dgm:spPr/>
    </dgm:pt>
    <dgm:pt modelId="{99C085F1-F650-664F-8CC1-1448D145282A}" type="pres">
      <dgm:prSet presAssocID="{516BF34B-FECC-9445-8016-6A44D9086632}" presName="textA" presStyleLbl="revTx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795D0A-2973-3A49-8A09-B1E9CE25F10F}" type="pres">
      <dgm:prSet presAssocID="{516BF34B-FECC-9445-8016-6A44D9086632}" presName="circleA" presStyleLbl="node1" presStyleIdx="0" presStyleCnt="5"/>
      <dgm:spPr/>
    </dgm:pt>
    <dgm:pt modelId="{30A8570F-8C99-2F42-8213-16C081868238}" type="pres">
      <dgm:prSet presAssocID="{516BF34B-FECC-9445-8016-6A44D9086632}" presName="spaceA" presStyleCnt="0"/>
      <dgm:spPr/>
    </dgm:pt>
    <dgm:pt modelId="{B4577ADC-3009-A645-A497-B709D432C5CD}" type="pres">
      <dgm:prSet presAssocID="{9917A163-576A-4648-8741-B5228CF8E7A0}" presName="space" presStyleCnt="0"/>
      <dgm:spPr/>
    </dgm:pt>
    <dgm:pt modelId="{ADC1FBF6-44B2-B946-9F8B-BF6DA6AB27C1}" type="pres">
      <dgm:prSet presAssocID="{8D2B72ED-5201-764D-9BFE-E025D628C7F1}" presName="compositeB" presStyleCnt="0"/>
      <dgm:spPr/>
    </dgm:pt>
    <dgm:pt modelId="{52AF5281-1D3E-AD45-BC5D-9EF94892A666}" type="pres">
      <dgm:prSet presAssocID="{8D2B72ED-5201-764D-9BFE-E025D628C7F1}" presName="textB" presStyleLbl="revTx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D920F3-8C20-9D45-849D-5788F1FD3FC9}" type="pres">
      <dgm:prSet presAssocID="{8D2B72ED-5201-764D-9BFE-E025D628C7F1}" presName="circleB" presStyleLbl="node1" presStyleIdx="1" presStyleCnt="5"/>
      <dgm:spPr/>
    </dgm:pt>
    <dgm:pt modelId="{FED3BC63-C6F4-1B4C-A50E-06A7463825F6}" type="pres">
      <dgm:prSet presAssocID="{8D2B72ED-5201-764D-9BFE-E025D628C7F1}" presName="spaceB" presStyleCnt="0"/>
      <dgm:spPr/>
    </dgm:pt>
    <dgm:pt modelId="{1C3C618F-48B1-7B4C-B0FC-02E9AC35C945}" type="pres">
      <dgm:prSet presAssocID="{3D775355-204C-EE45-A926-7847776056F5}" presName="space" presStyleCnt="0"/>
      <dgm:spPr/>
    </dgm:pt>
    <dgm:pt modelId="{90700977-6E97-B444-9DD2-6D5D247B0022}" type="pres">
      <dgm:prSet presAssocID="{4F6E5E61-B911-3D4B-89C0-17C236840801}" presName="compositeA" presStyleCnt="0"/>
      <dgm:spPr/>
    </dgm:pt>
    <dgm:pt modelId="{1BD49440-54E7-8A44-961B-8A775CA0BAA7}" type="pres">
      <dgm:prSet presAssocID="{4F6E5E61-B911-3D4B-89C0-17C236840801}" presName="textA" presStyleLbl="revTx" presStyleIdx="2" presStyleCnt="5">
        <dgm:presLayoutVars>
          <dgm:bulletEnabled val="1"/>
        </dgm:presLayoutVars>
      </dgm:prSet>
      <dgm:spPr/>
    </dgm:pt>
    <dgm:pt modelId="{7E4E541A-1B1D-F443-BF10-1AFC3E139581}" type="pres">
      <dgm:prSet presAssocID="{4F6E5E61-B911-3D4B-89C0-17C236840801}" presName="circleA" presStyleLbl="node1" presStyleIdx="2" presStyleCnt="5"/>
      <dgm:spPr/>
    </dgm:pt>
    <dgm:pt modelId="{20DB08FA-DF50-3B4D-A97B-F0A705F3C684}" type="pres">
      <dgm:prSet presAssocID="{4F6E5E61-B911-3D4B-89C0-17C236840801}" presName="spaceA" presStyleCnt="0"/>
      <dgm:spPr/>
    </dgm:pt>
    <dgm:pt modelId="{F4395E4C-D09A-4D44-9205-FA982393CAC0}" type="pres">
      <dgm:prSet presAssocID="{123C993F-FA62-1A43-B185-21EA182E25E9}" presName="space" presStyleCnt="0"/>
      <dgm:spPr/>
    </dgm:pt>
    <dgm:pt modelId="{612F7208-5887-1342-9851-2AD18307F7C0}" type="pres">
      <dgm:prSet presAssocID="{28105CF2-80A3-774D-A271-8D04A41E9F9F}" presName="compositeB" presStyleCnt="0"/>
      <dgm:spPr/>
    </dgm:pt>
    <dgm:pt modelId="{D7F8E50B-9C62-364F-8504-489BC0DE1040}" type="pres">
      <dgm:prSet presAssocID="{28105CF2-80A3-774D-A271-8D04A41E9F9F}" presName="textB" presStyleLbl="revTx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789E44B-B47E-9244-B82D-E47F68ED2CCC}" type="pres">
      <dgm:prSet presAssocID="{28105CF2-80A3-774D-A271-8D04A41E9F9F}" presName="circleB" presStyleLbl="node1" presStyleIdx="3" presStyleCnt="5"/>
      <dgm:spPr/>
    </dgm:pt>
    <dgm:pt modelId="{759689BC-F5AB-6B41-8943-72BDD7B871A2}" type="pres">
      <dgm:prSet presAssocID="{28105CF2-80A3-774D-A271-8D04A41E9F9F}" presName="spaceB" presStyleCnt="0"/>
      <dgm:spPr/>
    </dgm:pt>
    <dgm:pt modelId="{16F365C5-3286-D54D-8F8D-35BC850CA9BF}" type="pres">
      <dgm:prSet presAssocID="{913B23C7-C33A-3245-A53D-B034DF8C7491}" presName="space" presStyleCnt="0"/>
      <dgm:spPr/>
    </dgm:pt>
    <dgm:pt modelId="{421A17FA-A182-EE4A-8A92-8E6CAA91E3E1}" type="pres">
      <dgm:prSet presAssocID="{4E268819-CF7D-EE41-BAEB-CD4544483918}" presName="compositeA" presStyleCnt="0"/>
      <dgm:spPr/>
    </dgm:pt>
    <dgm:pt modelId="{5865B38A-52C0-6848-9A11-5558F85621BF}" type="pres">
      <dgm:prSet presAssocID="{4E268819-CF7D-EE41-BAEB-CD4544483918}" presName="textA" presStyleLbl="revTx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E2D91B-7848-644C-AA92-34A4A8161731}" type="pres">
      <dgm:prSet presAssocID="{4E268819-CF7D-EE41-BAEB-CD4544483918}" presName="circleA" presStyleLbl="node1" presStyleIdx="4" presStyleCnt="5"/>
      <dgm:spPr/>
    </dgm:pt>
    <dgm:pt modelId="{11FF09B1-5DC8-8A47-9A7C-599342CE12A9}" type="pres">
      <dgm:prSet presAssocID="{4E268819-CF7D-EE41-BAEB-CD4544483918}" presName="spaceA" presStyleCnt="0"/>
      <dgm:spPr/>
    </dgm:pt>
  </dgm:ptLst>
  <dgm:cxnLst>
    <dgm:cxn modelId="{E023B0BD-4509-0C4F-BCDF-231F9CF5B782}" srcId="{145C5FC9-DAF8-8549-B29E-DB6EFB9BA5B3}" destId="{4E268819-CF7D-EE41-BAEB-CD4544483918}" srcOrd="4" destOrd="0" parTransId="{DFA8D0EC-218F-8149-BDCE-2CF994F88234}" sibTransId="{1A7C07E0-0DEB-7047-8EEF-57B3AC2BF193}"/>
    <dgm:cxn modelId="{6D5AC61B-96E2-5143-AB84-764AA10BE821}" type="presOf" srcId="{4E268819-CF7D-EE41-BAEB-CD4544483918}" destId="{5865B38A-52C0-6848-9A11-5558F85621BF}" srcOrd="0" destOrd="0" presId="urn:microsoft.com/office/officeart/2005/8/layout/hProcess11"/>
    <dgm:cxn modelId="{9D7B14D9-2B74-2942-B7C5-C072541C1F4A}" type="presOf" srcId="{8D2B72ED-5201-764D-9BFE-E025D628C7F1}" destId="{52AF5281-1D3E-AD45-BC5D-9EF94892A666}" srcOrd="0" destOrd="0" presId="urn:microsoft.com/office/officeart/2005/8/layout/hProcess11"/>
    <dgm:cxn modelId="{4B58A22C-9B56-B543-81E3-8B7341A1D33D}" type="presOf" srcId="{145C5FC9-DAF8-8549-B29E-DB6EFB9BA5B3}" destId="{0C9AF516-909C-874E-B2B7-6C2D86D8340B}" srcOrd="0" destOrd="0" presId="urn:microsoft.com/office/officeart/2005/8/layout/hProcess11"/>
    <dgm:cxn modelId="{DDF64666-FA76-E345-ABEE-DD51D0C01DB3}" type="presOf" srcId="{28105CF2-80A3-774D-A271-8D04A41E9F9F}" destId="{D7F8E50B-9C62-364F-8504-489BC0DE1040}" srcOrd="0" destOrd="0" presId="urn:microsoft.com/office/officeart/2005/8/layout/hProcess11"/>
    <dgm:cxn modelId="{2FE2B851-C89E-E540-8C54-AC7808DEC5C2}" srcId="{145C5FC9-DAF8-8549-B29E-DB6EFB9BA5B3}" destId="{516BF34B-FECC-9445-8016-6A44D9086632}" srcOrd="0" destOrd="0" parTransId="{13EE2F2B-CBEB-334E-9BD2-A9C3C5A243A6}" sibTransId="{9917A163-576A-4648-8741-B5228CF8E7A0}"/>
    <dgm:cxn modelId="{D8D457DA-946B-3243-BFA1-9CD1D05467A3}" srcId="{145C5FC9-DAF8-8549-B29E-DB6EFB9BA5B3}" destId="{8D2B72ED-5201-764D-9BFE-E025D628C7F1}" srcOrd="1" destOrd="0" parTransId="{95E2B8D9-75B3-E648-A605-D0B993DD964B}" sibTransId="{3D775355-204C-EE45-A926-7847776056F5}"/>
    <dgm:cxn modelId="{0986FD12-4C88-0943-AE13-DA0F94340DFE}" srcId="{145C5FC9-DAF8-8549-B29E-DB6EFB9BA5B3}" destId="{4F6E5E61-B911-3D4B-89C0-17C236840801}" srcOrd="2" destOrd="0" parTransId="{A073F50B-54A6-AA48-8142-7D298FD2748A}" sibTransId="{123C993F-FA62-1A43-B185-21EA182E25E9}"/>
    <dgm:cxn modelId="{479639C1-015F-E44B-9BCB-121CAD79EF7A}" srcId="{145C5FC9-DAF8-8549-B29E-DB6EFB9BA5B3}" destId="{28105CF2-80A3-774D-A271-8D04A41E9F9F}" srcOrd="3" destOrd="0" parTransId="{D38B3806-A45F-ED4D-9583-8D5025D712A5}" sibTransId="{913B23C7-C33A-3245-A53D-B034DF8C7491}"/>
    <dgm:cxn modelId="{115F0D52-5739-B648-8704-5CE8434C34C1}" type="presOf" srcId="{4F6E5E61-B911-3D4B-89C0-17C236840801}" destId="{1BD49440-54E7-8A44-961B-8A775CA0BAA7}" srcOrd="0" destOrd="0" presId="urn:microsoft.com/office/officeart/2005/8/layout/hProcess11"/>
    <dgm:cxn modelId="{52E841B1-4256-0F42-9809-7028919E13C8}" type="presOf" srcId="{516BF34B-FECC-9445-8016-6A44D9086632}" destId="{99C085F1-F650-664F-8CC1-1448D145282A}" srcOrd="0" destOrd="0" presId="urn:microsoft.com/office/officeart/2005/8/layout/hProcess11"/>
    <dgm:cxn modelId="{F17B9100-ECD3-854B-9132-F884614EEF80}" type="presParOf" srcId="{0C9AF516-909C-874E-B2B7-6C2D86D8340B}" destId="{670C89EB-D412-4C4B-ADDE-4E2376CBD81F}" srcOrd="0" destOrd="0" presId="urn:microsoft.com/office/officeart/2005/8/layout/hProcess11"/>
    <dgm:cxn modelId="{D822D607-8958-2540-A369-6712F5C2AB2E}" type="presParOf" srcId="{0C9AF516-909C-874E-B2B7-6C2D86D8340B}" destId="{85DC8F22-41A8-A141-9FA4-701371CB30D6}" srcOrd="1" destOrd="0" presId="urn:microsoft.com/office/officeart/2005/8/layout/hProcess11"/>
    <dgm:cxn modelId="{207A2D06-5B64-B744-8614-493CCA750ECD}" type="presParOf" srcId="{85DC8F22-41A8-A141-9FA4-701371CB30D6}" destId="{EF855A3A-0983-BA44-904F-E2429EEF100E}" srcOrd="0" destOrd="0" presId="urn:microsoft.com/office/officeart/2005/8/layout/hProcess11"/>
    <dgm:cxn modelId="{0152EEB2-E3C7-6341-A30A-812C4F6E90B1}" type="presParOf" srcId="{EF855A3A-0983-BA44-904F-E2429EEF100E}" destId="{99C085F1-F650-664F-8CC1-1448D145282A}" srcOrd="0" destOrd="0" presId="urn:microsoft.com/office/officeart/2005/8/layout/hProcess11"/>
    <dgm:cxn modelId="{908EDB6F-8FC3-734B-A429-CE9A12F3055E}" type="presParOf" srcId="{EF855A3A-0983-BA44-904F-E2429EEF100E}" destId="{A8795D0A-2973-3A49-8A09-B1E9CE25F10F}" srcOrd="1" destOrd="0" presId="urn:microsoft.com/office/officeart/2005/8/layout/hProcess11"/>
    <dgm:cxn modelId="{4F0EA6AA-C7A3-0146-9B06-F2C0601CC4FF}" type="presParOf" srcId="{EF855A3A-0983-BA44-904F-E2429EEF100E}" destId="{30A8570F-8C99-2F42-8213-16C081868238}" srcOrd="2" destOrd="0" presId="urn:microsoft.com/office/officeart/2005/8/layout/hProcess11"/>
    <dgm:cxn modelId="{30D7A60E-569F-C14A-9D4D-6E9678B3BCB7}" type="presParOf" srcId="{85DC8F22-41A8-A141-9FA4-701371CB30D6}" destId="{B4577ADC-3009-A645-A497-B709D432C5CD}" srcOrd="1" destOrd="0" presId="urn:microsoft.com/office/officeart/2005/8/layout/hProcess11"/>
    <dgm:cxn modelId="{166A6F9A-C590-F24F-A9BF-B33079F9F456}" type="presParOf" srcId="{85DC8F22-41A8-A141-9FA4-701371CB30D6}" destId="{ADC1FBF6-44B2-B946-9F8B-BF6DA6AB27C1}" srcOrd="2" destOrd="0" presId="urn:microsoft.com/office/officeart/2005/8/layout/hProcess11"/>
    <dgm:cxn modelId="{2FFA888F-397D-3D4C-A873-9122260276E6}" type="presParOf" srcId="{ADC1FBF6-44B2-B946-9F8B-BF6DA6AB27C1}" destId="{52AF5281-1D3E-AD45-BC5D-9EF94892A666}" srcOrd="0" destOrd="0" presId="urn:microsoft.com/office/officeart/2005/8/layout/hProcess11"/>
    <dgm:cxn modelId="{260ADCD2-5A3B-F743-93A1-1DF4923A1D83}" type="presParOf" srcId="{ADC1FBF6-44B2-B946-9F8B-BF6DA6AB27C1}" destId="{50D920F3-8C20-9D45-849D-5788F1FD3FC9}" srcOrd="1" destOrd="0" presId="urn:microsoft.com/office/officeart/2005/8/layout/hProcess11"/>
    <dgm:cxn modelId="{18EAABD1-5302-8D4E-B69F-9F6EE189D38C}" type="presParOf" srcId="{ADC1FBF6-44B2-B946-9F8B-BF6DA6AB27C1}" destId="{FED3BC63-C6F4-1B4C-A50E-06A7463825F6}" srcOrd="2" destOrd="0" presId="urn:microsoft.com/office/officeart/2005/8/layout/hProcess11"/>
    <dgm:cxn modelId="{3283E96F-061B-3F4D-9F4B-429F295CB17C}" type="presParOf" srcId="{85DC8F22-41A8-A141-9FA4-701371CB30D6}" destId="{1C3C618F-48B1-7B4C-B0FC-02E9AC35C945}" srcOrd="3" destOrd="0" presId="urn:microsoft.com/office/officeart/2005/8/layout/hProcess11"/>
    <dgm:cxn modelId="{4E7B63F0-E536-054A-8EC7-F6854997C922}" type="presParOf" srcId="{85DC8F22-41A8-A141-9FA4-701371CB30D6}" destId="{90700977-6E97-B444-9DD2-6D5D247B0022}" srcOrd="4" destOrd="0" presId="urn:microsoft.com/office/officeart/2005/8/layout/hProcess11"/>
    <dgm:cxn modelId="{21F30E7D-B850-0D4E-8E0A-5E11A9E0C413}" type="presParOf" srcId="{90700977-6E97-B444-9DD2-6D5D247B0022}" destId="{1BD49440-54E7-8A44-961B-8A775CA0BAA7}" srcOrd="0" destOrd="0" presId="urn:microsoft.com/office/officeart/2005/8/layout/hProcess11"/>
    <dgm:cxn modelId="{03B347A3-B086-F144-BADC-2DA00BB7D79C}" type="presParOf" srcId="{90700977-6E97-B444-9DD2-6D5D247B0022}" destId="{7E4E541A-1B1D-F443-BF10-1AFC3E139581}" srcOrd="1" destOrd="0" presId="urn:microsoft.com/office/officeart/2005/8/layout/hProcess11"/>
    <dgm:cxn modelId="{C0F09E54-6EEF-824E-81F0-A4E2FF51B5AB}" type="presParOf" srcId="{90700977-6E97-B444-9DD2-6D5D247B0022}" destId="{20DB08FA-DF50-3B4D-A97B-F0A705F3C684}" srcOrd="2" destOrd="0" presId="urn:microsoft.com/office/officeart/2005/8/layout/hProcess11"/>
    <dgm:cxn modelId="{B2CB7037-A42D-0243-8FB1-CF1CBA55CC30}" type="presParOf" srcId="{85DC8F22-41A8-A141-9FA4-701371CB30D6}" destId="{F4395E4C-D09A-4D44-9205-FA982393CAC0}" srcOrd="5" destOrd="0" presId="urn:microsoft.com/office/officeart/2005/8/layout/hProcess11"/>
    <dgm:cxn modelId="{56BE0F4B-DF9B-CF45-921B-7E51F7E778B1}" type="presParOf" srcId="{85DC8F22-41A8-A141-9FA4-701371CB30D6}" destId="{612F7208-5887-1342-9851-2AD18307F7C0}" srcOrd="6" destOrd="0" presId="urn:microsoft.com/office/officeart/2005/8/layout/hProcess11"/>
    <dgm:cxn modelId="{5B8EE020-9D93-3A4B-9BB3-4F7BE01E7268}" type="presParOf" srcId="{612F7208-5887-1342-9851-2AD18307F7C0}" destId="{D7F8E50B-9C62-364F-8504-489BC0DE1040}" srcOrd="0" destOrd="0" presId="urn:microsoft.com/office/officeart/2005/8/layout/hProcess11"/>
    <dgm:cxn modelId="{73764667-A20F-D046-9A4C-1850F3D4BCAA}" type="presParOf" srcId="{612F7208-5887-1342-9851-2AD18307F7C0}" destId="{E789E44B-B47E-9244-B82D-E47F68ED2CCC}" srcOrd="1" destOrd="0" presId="urn:microsoft.com/office/officeart/2005/8/layout/hProcess11"/>
    <dgm:cxn modelId="{58759FAB-1B79-3249-AF01-BEB9869714E9}" type="presParOf" srcId="{612F7208-5887-1342-9851-2AD18307F7C0}" destId="{759689BC-F5AB-6B41-8943-72BDD7B871A2}" srcOrd="2" destOrd="0" presId="urn:microsoft.com/office/officeart/2005/8/layout/hProcess11"/>
    <dgm:cxn modelId="{78E1D18A-5BB8-4547-B6A8-50CED1D1401F}" type="presParOf" srcId="{85DC8F22-41A8-A141-9FA4-701371CB30D6}" destId="{16F365C5-3286-D54D-8F8D-35BC850CA9BF}" srcOrd="7" destOrd="0" presId="urn:microsoft.com/office/officeart/2005/8/layout/hProcess11"/>
    <dgm:cxn modelId="{4F95429F-D77A-7E4B-BEBD-56220A2DEA56}" type="presParOf" srcId="{85DC8F22-41A8-A141-9FA4-701371CB30D6}" destId="{421A17FA-A182-EE4A-8A92-8E6CAA91E3E1}" srcOrd="8" destOrd="0" presId="urn:microsoft.com/office/officeart/2005/8/layout/hProcess11"/>
    <dgm:cxn modelId="{772FAD14-4E1A-B84C-B27F-FCBF46274580}" type="presParOf" srcId="{421A17FA-A182-EE4A-8A92-8E6CAA91E3E1}" destId="{5865B38A-52C0-6848-9A11-5558F85621BF}" srcOrd="0" destOrd="0" presId="urn:microsoft.com/office/officeart/2005/8/layout/hProcess11"/>
    <dgm:cxn modelId="{B637B23D-B9C2-9342-A93C-1621798419B2}" type="presParOf" srcId="{421A17FA-A182-EE4A-8A92-8E6CAA91E3E1}" destId="{45E2D91B-7848-644C-AA92-34A4A8161731}" srcOrd="1" destOrd="0" presId="urn:microsoft.com/office/officeart/2005/8/layout/hProcess11"/>
    <dgm:cxn modelId="{05D7C6DF-8A7B-5745-BF7A-9A0B1F023AE9}" type="presParOf" srcId="{421A17FA-A182-EE4A-8A92-8E6CAA91E3E1}" destId="{11FF09B1-5DC8-8A47-9A7C-599342CE12A9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A3A3C2D4-C656-7A4E-88E3-411042F06CAD}" type="doc">
      <dgm:prSet loTypeId="urn:microsoft.com/office/officeart/2005/8/layout/pyramid2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781F31F-8842-DF44-BB4C-EA2EE8C3480A}">
      <dgm:prSet phldrT="[Text]"/>
      <dgm:spPr/>
      <dgm:t>
        <a:bodyPr/>
        <a:lstStyle/>
        <a:p>
          <a:r>
            <a:rPr lang="en-US" dirty="0" smtClean="0"/>
            <a:t>“First of a kind” collaborative projects</a:t>
          </a:r>
          <a:endParaRPr lang="en-US" dirty="0"/>
        </a:p>
      </dgm:t>
    </dgm:pt>
    <dgm:pt modelId="{5C00CA5C-04C7-AE48-A4E6-400AECEA555C}" type="parTrans" cxnId="{8A5B2DA3-1AC7-7447-BB24-B94C948FD844}">
      <dgm:prSet/>
      <dgm:spPr/>
      <dgm:t>
        <a:bodyPr/>
        <a:lstStyle/>
        <a:p>
          <a:endParaRPr lang="en-US"/>
        </a:p>
      </dgm:t>
    </dgm:pt>
    <dgm:pt modelId="{C646D14F-AE03-0940-B7CD-B2553EE24999}" type="sibTrans" cxnId="{8A5B2DA3-1AC7-7447-BB24-B94C948FD844}">
      <dgm:prSet/>
      <dgm:spPr/>
      <dgm:t>
        <a:bodyPr/>
        <a:lstStyle/>
        <a:p>
          <a:endParaRPr lang="en-US"/>
        </a:p>
      </dgm:t>
    </dgm:pt>
    <dgm:pt modelId="{2C4880B9-1CB4-E648-AEF9-94F535C37D32}">
      <dgm:prSet phldrT="[Text]"/>
      <dgm:spPr/>
      <dgm:t>
        <a:bodyPr/>
        <a:lstStyle/>
        <a:p>
          <a:r>
            <a:rPr lang="en-US" dirty="0" smtClean="0"/>
            <a:t>API access to objects and metadata</a:t>
          </a:r>
          <a:endParaRPr lang="en-US" dirty="0"/>
        </a:p>
      </dgm:t>
    </dgm:pt>
    <dgm:pt modelId="{4D183510-5DE6-4743-A452-97429E5F3503}" type="parTrans" cxnId="{EBB2DB3C-48D3-A84A-8B54-EE7C1F7ED893}">
      <dgm:prSet/>
      <dgm:spPr/>
      <dgm:t>
        <a:bodyPr/>
        <a:lstStyle/>
        <a:p>
          <a:endParaRPr lang="en-US"/>
        </a:p>
      </dgm:t>
    </dgm:pt>
    <dgm:pt modelId="{C2CB540E-E998-7E44-AE7C-BAF728A83295}" type="sibTrans" cxnId="{EBB2DB3C-48D3-A84A-8B54-EE7C1F7ED893}">
      <dgm:prSet/>
      <dgm:spPr/>
      <dgm:t>
        <a:bodyPr/>
        <a:lstStyle/>
        <a:p>
          <a:endParaRPr lang="en-US"/>
        </a:p>
      </dgm:t>
    </dgm:pt>
    <dgm:pt modelId="{C389DAA8-1B83-9649-B547-16051FF0A04B}">
      <dgm:prSet phldrT="[Text]"/>
      <dgm:spPr/>
      <dgm:t>
        <a:bodyPr/>
        <a:lstStyle/>
        <a:p>
          <a:r>
            <a:rPr lang="en-US" dirty="0" smtClean="0"/>
            <a:t>Put collections online</a:t>
          </a:r>
          <a:endParaRPr lang="en-US" dirty="0"/>
        </a:p>
      </dgm:t>
    </dgm:pt>
    <dgm:pt modelId="{29063C67-2D45-9940-A932-963A7B0A6018}" type="parTrans" cxnId="{54C8849D-A974-2F4D-8D62-C0C2886383C0}">
      <dgm:prSet/>
      <dgm:spPr/>
      <dgm:t>
        <a:bodyPr/>
        <a:lstStyle/>
        <a:p>
          <a:endParaRPr lang="en-US"/>
        </a:p>
      </dgm:t>
    </dgm:pt>
    <dgm:pt modelId="{32ADC58A-1BB8-C64B-9BC0-13A896FFF0EE}" type="sibTrans" cxnId="{54C8849D-A974-2F4D-8D62-C0C2886383C0}">
      <dgm:prSet/>
      <dgm:spPr/>
      <dgm:t>
        <a:bodyPr/>
        <a:lstStyle/>
        <a:p>
          <a:endParaRPr lang="en-US"/>
        </a:p>
      </dgm:t>
    </dgm:pt>
    <dgm:pt modelId="{40034E0B-EBAF-874B-A654-AFCF852C54A1}" type="pres">
      <dgm:prSet presAssocID="{A3A3C2D4-C656-7A4E-88E3-411042F06CAD}" presName="compositeShape" presStyleCnt="0">
        <dgm:presLayoutVars>
          <dgm:dir/>
          <dgm:resizeHandles/>
        </dgm:presLayoutVars>
      </dgm:prSet>
      <dgm:spPr/>
    </dgm:pt>
    <dgm:pt modelId="{EA047341-C926-7E45-93A1-736C780FE26D}" type="pres">
      <dgm:prSet presAssocID="{A3A3C2D4-C656-7A4E-88E3-411042F06CAD}" presName="pyramid" presStyleLbl="node1" presStyleIdx="0" presStyleCnt="1"/>
      <dgm:spPr/>
    </dgm:pt>
    <dgm:pt modelId="{7004DAB1-C39C-FC4F-8309-ED17B0F3B404}" type="pres">
      <dgm:prSet presAssocID="{A3A3C2D4-C656-7A4E-88E3-411042F06CAD}" presName="theList" presStyleCnt="0"/>
      <dgm:spPr/>
    </dgm:pt>
    <dgm:pt modelId="{8D0F71EC-18D7-F043-8CD4-3C29E6186813}" type="pres">
      <dgm:prSet presAssocID="{9781F31F-8842-DF44-BB4C-EA2EE8C3480A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26BAA1-0E34-C648-83E6-41BFF974BACC}" type="pres">
      <dgm:prSet presAssocID="{9781F31F-8842-DF44-BB4C-EA2EE8C3480A}" presName="aSpace" presStyleCnt="0"/>
      <dgm:spPr/>
    </dgm:pt>
    <dgm:pt modelId="{DB30DBB4-8F09-6A4E-8718-454AFDEBD2B6}" type="pres">
      <dgm:prSet presAssocID="{2C4880B9-1CB4-E648-AEF9-94F535C37D32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61D393A-D6D0-1946-AA1E-AC70E8D77A7A}" type="pres">
      <dgm:prSet presAssocID="{2C4880B9-1CB4-E648-AEF9-94F535C37D32}" presName="aSpace" presStyleCnt="0"/>
      <dgm:spPr/>
    </dgm:pt>
    <dgm:pt modelId="{CE8E60AC-B3DA-2049-9E3C-6F90B8773B04}" type="pres">
      <dgm:prSet presAssocID="{C389DAA8-1B83-9649-B547-16051FF0A04B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28076A-2E11-554B-9DE2-EC234E005E1D}" type="pres">
      <dgm:prSet presAssocID="{C389DAA8-1B83-9649-B547-16051FF0A04B}" presName="aSpace" presStyleCnt="0"/>
      <dgm:spPr/>
    </dgm:pt>
  </dgm:ptLst>
  <dgm:cxnLst>
    <dgm:cxn modelId="{54C8849D-A974-2F4D-8D62-C0C2886383C0}" srcId="{A3A3C2D4-C656-7A4E-88E3-411042F06CAD}" destId="{C389DAA8-1B83-9649-B547-16051FF0A04B}" srcOrd="2" destOrd="0" parTransId="{29063C67-2D45-9940-A932-963A7B0A6018}" sibTransId="{32ADC58A-1BB8-C64B-9BC0-13A896FFF0EE}"/>
    <dgm:cxn modelId="{8A5B2DA3-1AC7-7447-BB24-B94C948FD844}" srcId="{A3A3C2D4-C656-7A4E-88E3-411042F06CAD}" destId="{9781F31F-8842-DF44-BB4C-EA2EE8C3480A}" srcOrd="0" destOrd="0" parTransId="{5C00CA5C-04C7-AE48-A4E6-400AECEA555C}" sibTransId="{C646D14F-AE03-0940-B7CD-B2553EE24999}"/>
    <dgm:cxn modelId="{93CA17CA-FEE8-DB41-9305-2A2B09E80711}" type="presOf" srcId="{A3A3C2D4-C656-7A4E-88E3-411042F06CAD}" destId="{40034E0B-EBAF-874B-A654-AFCF852C54A1}" srcOrd="0" destOrd="0" presId="urn:microsoft.com/office/officeart/2005/8/layout/pyramid2"/>
    <dgm:cxn modelId="{EBB2DB3C-48D3-A84A-8B54-EE7C1F7ED893}" srcId="{A3A3C2D4-C656-7A4E-88E3-411042F06CAD}" destId="{2C4880B9-1CB4-E648-AEF9-94F535C37D32}" srcOrd="1" destOrd="0" parTransId="{4D183510-5DE6-4743-A452-97429E5F3503}" sibTransId="{C2CB540E-E998-7E44-AE7C-BAF728A83295}"/>
    <dgm:cxn modelId="{76D5EE19-7989-864F-8B8A-7D365AF2AC9A}" type="presOf" srcId="{9781F31F-8842-DF44-BB4C-EA2EE8C3480A}" destId="{8D0F71EC-18D7-F043-8CD4-3C29E6186813}" srcOrd="0" destOrd="0" presId="urn:microsoft.com/office/officeart/2005/8/layout/pyramid2"/>
    <dgm:cxn modelId="{A623B630-1D28-BA46-9102-DB5BC06BBD47}" type="presOf" srcId="{2C4880B9-1CB4-E648-AEF9-94F535C37D32}" destId="{DB30DBB4-8F09-6A4E-8718-454AFDEBD2B6}" srcOrd="0" destOrd="0" presId="urn:microsoft.com/office/officeart/2005/8/layout/pyramid2"/>
    <dgm:cxn modelId="{D522C100-6BD9-1C48-87FF-521FACD00401}" type="presOf" srcId="{C389DAA8-1B83-9649-B547-16051FF0A04B}" destId="{CE8E60AC-B3DA-2049-9E3C-6F90B8773B04}" srcOrd="0" destOrd="0" presId="urn:microsoft.com/office/officeart/2005/8/layout/pyramid2"/>
    <dgm:cxn modelId="{EC013584-888E-314B-8318-B132B7B8CD23}" type="presParOf" srcId="{40034E0B-EBAF-874B-A654-AFCF852C54A1}" destId="{EA047341-C926-7E45-93A1-736C780FE26D}" srcOrd="0" destOrd="0" presId="urn:microsoft.com/office/officeart/2005/8/layout/pyramid2"/>
    <dgm:cxn modelId="{F5C179D6-C634-5743-84E9-BE99ED20DE7B}" type="presParOf" srcId="{40034E0B-EBAF-874B-A654-AFCF852C54A1}" destId="{7004DAB1-C39C-FC4F-8309-ED17B0F3B404}" srcOrd="1" destOrd="0" presId="urn:microsoft.com/office/officeart/2005/8/layout/pyramid2"/>
    <dgm:cxn modelId="{B6DF08F6-4CCC-4A42-A1E9-6FCC48887ECF}" type="presParOf" srcId="{7004DAB1-C39C-FC4F-8309-ED17B0F3B404}" destId="{8D0F71EC-18D7-F043-8CD4-3C29E6186813}" srcOrd="0" destOrd="0" presId="urn:microsoft.com/office/officeart/2005/8/layout/pyramid2"/>
    <dgm:cxn modelId="{51A2A281-1C15-364A-9EAC-C8CFBED38FC7}" type="presParOf" srcId="{7004DAB1-C39C-FC4F-8309-ED17B0F3B404}" destId="{9726BAA1-0E34-C648-83E6-41BFF974BACC}" srcOrd="1" destOrd="0" presId="urn:microsoft.com/office/officeart/2005/8/layout/pyramid2"/>
    <dgm:cxn modelId="{A2040B66-0169-8D4B-9339-0A698370A58E}" type="presParOf" srcId="{7004DAB1-C39C-FC4F-8309-ED17B0F3B404}" destId="{DB30DBB4-8F09-6A4E-8718-454AFDEBD2B6}" srcOrd="2" destOrd="0" presId="urn:microsoft.com/office/officeart/2005/8/layout/pyramid2"/>
    <dgm:cxn modelId="{671E6CB4-5C14-0D45-8870-65E37B083CE1}" type="presParOf" srcId="{7004DAB1-C39C-FC4F-8309-ED17B0F3B404}" destId="{861D393A-D6D0-1946-AA1E-AC70E8D77A7A}" srcOrd="3" destOrd="0" presId="urn:microsoft.com/office/officeart/2005/8/layout/pyramid2"/>
    <dgm:cxn modelId="{B07BD615-E235-D041-856D-6470A2660875}" type="presParOf" srcId="{7004DAB1-C39C-FC4F-8309-ED17B0F3B404}" destId="{CE8E60AC-B3DA-2049-9E3C-6F90B8773B04}" srcOrd="4" destOrd="0" presId="urn:microsoft.com/office/officeart/2005/8/layout/pyramid2"/>
    <dgm:cxn modelId="{DF2B69F7-A4A9-B54A-884F-6B739F1FE89D}" type="presParOf" srcId="{7004DAB1-C39C-FC4F-8309-ED17B0F3B404}" destId="{D228076A-2E11-554B-9DE2-EC234E005E1D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DB70BA58-D009-7F4D-92F9-4678C4F06AE7}" type="doc">
      <dgm:prSet loTypeId="urn:microsoft.com/office/officeart/2005/8/layout/vList2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0EE8891-9634-974B-8047-A6464DA22447}">
      <dgm:prSet phldrT="[Text]"/>
      <dgm:spPr/>
      <dgm:t>
        <a:bodyPr/>
        <a:lstStyle/>
        <a:p>
          <a:r>
            <a:rPr lang="en-US" dirty="0" smtClean="0"/>
            <a:t>We can’t.</a:t>
          </a:r>
          <a:endParaRPr lang="en-US" dirty="0"/>
        </a:p>
      </dgm:t>
    </dgm:pt>
    <dgm:pt modelId="{CE091C0C-D2A4-7147-BAA8-CF13B5C0116D}" type="parTrans" cxnId="{8DB0A497-DDEE-A646-AB19-3E9B1F86BE3C}">
      <dgm:prSet/>
      <dgm:spPr/>
      <dgm:t>
        <a:bodyPr/>
        <a:lstStyle/>
        <a:p>
          <a:endParaRPr lang="en-US"/>
        </a:p>
      </dgm:t>
    </dgm:pt>
    <dgm:pt modelId="{06BECE16-1638-7544-8EF1-8A9D1C6795A6}" type="sibTrans" cxnId="{8DB0A497-DDEE-A646-AB19-3E9B1F86BE3C}">
      <dgm:prSet/>
      <dgm:spPr/>
      <dgm:t>
        <a:bodyPr/>
        <a:lstStyle/>
        <a:p>
          <a:endParaRPr lang="en-US"/>
        </a:p>
      </dgm:t>
    </dgm:pt>
    <dgm:pt modelId="{D1B37F71-81D7-AF4F-9728-DB9BB9874030}">
      <dgm:prSet phldrT="[Text]"/>
      <dgm:spPr/>
      <dgm:t>
        <a:bodyPr/>
        <a:lstStyle/>
        <a:p>
          <a:r>
            <a:rPr lang="en-US" dirty="0" smtClean="0"/>
            <a:t>But we can make it more likely</a:t>
          </a:r>
          <a:endParaRPr lang="en-US" dirty="0"/>
        </a:p>
      </dgm:t>
    </dgm:pt>
    <dgm:pt modelId="{6248BD09-806E-6B47-81F7-1692345FF3A0}" type="parTrans" cxnId="{A75DFDAE-C191-D645-A652-84005AE4A635}">
      <dgm:prSet/>
      <dgm:spPr/>
      <dgm:t>
        <a:bodyPr/>
        <a:lstStyle/>
        <a:p>
          <a:endParaRPr lang="en-US"/>
        </a:p>
      </dgm:t>
    </dgm:pt>
    <dgm:pt modelId="{56DDA9FB-36C3-6348-8107-466C7152EC0B}" type="sibTrans" cxnId="{A75DFDAE-C191-D645-A652-84005AE4A635}">
      <dgm:prSet/>
      <dgm:spPr/>
      <dgm:t>
        <a:bodyPr/>
        <a:lstStyle/>
        <a:p>
          <a:endParaRPr lang="en-US"/>
        </a:p>
      </dgm:t>
    </dgm:pt>
    <dgm:pt modelId="{81717345-A40B-C14C-8904-6D0084A5C0DC}">
      <dgm:prSet phldrT="[Text]"/>
      <dgm:spPr/>
      <dgm:t>
        <a:bodyPr/>
        <a:lstStyle/>
        <a:p>
          <a:r>
            <a:rPr lang="en-US" dirty="0" smtClean="0"/>
            <a:t>Adhere to community practices</a:t>
          </a:r>
          <a:endParaRPr lang="en-US" dirty="0"/>
        </a:p>
      </dgm:t>
    </dgm:pt>
    <dgm:pt modelId="{0D8C8AD1-8F2F-2E49-9210-D0F91BE328AC}" type="parTrans" cxnId="{39E52418-3BFB-8E40-88D4-00CF7C82772A}">
      <dgm:prSet/>
      <dgm:spPr/>
      <dgm:t>
        <a:bodyPr/>
        <a:lstStyle/>
        <a:p>
          <a:endParaRPr lang="en-US"/>
        </a:p>
      </dgm:t>
    </dgm:pt>
    <dgm:pt modelId="{3A8853B7-CF4A-474D-B69B-A8DBAF83D5C8}" type="sibTrans" cxnId="{39E52418-3BFB-8E40-88D4-00CF7C82772A}">
      <dgm:prSet/>
      <dgm:spPr/>
      <dgm:t>
        <a:bodyPr/>
        <a:lstStyle/>
        <a:p>
          <a:endParaRPr lang="en-US"/>
        </a:p>
      </dgm:t>
    </dgm:pt>
    <dgm:pt modelId="{13E1DCD1-E12D-634B-BC4C-88F6FD1E59E7}">
      <dgm:prSet phldrT="[Text]"/>
      <dgm:spPr/>
      <dgm:t>
        <a:bodyPr/>
        <a:lstStyle/>
        <a:p>
          <a:r>
            <a:rPr lang="en-US" dirty="0" smtClean="0"/>
            <a:t>Metadata</a:t>
          </a:r>
          <a:endParaRPr lang="en-US" dirty="0"/>
        </a:p>
      </dgm:t>
    </dgm:pt>
    <dgm:pt modelId="{5350AC7C-A7A0-4948-8BC0-71805F57709B}" type="parTrans" cxnId="{1861D968-A683-A540-B390-338A2115E4D2}">
      <dgm:prSet/>
      <dgm:spPr/>
      <dgm:t>
        <a:bodyPr/>
        <a:lstStyle/>
        <a:p>
          <a:endParaRPr lang="en-US"/>
        </a:p>
      </dgm:t>
    </dgm:pt>
    <dgm:pt modelId="{F5DF0A3A-24BA-6A43-8C86-4C91F251296D}" type="sibTrans" cxnId="{1861D968-A683-A540-B390-338A2115E4D2}">
      <dgm:prSet/>
      <dgm:spPr/>
      <dgm:t>
        <a:bodyPr/>
        <a:lstStyle/>
        <a:p>
          <a:endParaRPr lang="en-US"/>
        </a:p>
      </dgm:t>
    </dgm:pt>
    <dgm:pt modelId="{914A7B20-AAE1-9E45-8F41-BA1FC4B287D3}">
      <dgm:prSet phldrT="[Text]"/>
      <dgm:spPr/>
      <dgm:t>
        <a:bodyPr/>
        <a:lstStyle/>
        <a:p>
          <a:r>
            <a:rPr lang="en-US" dirty="0" smtClean="0"/>
            <a:t>Object formats</a:t>
          </a:r>
          <a:endParaRPr lang="en-US" dirty="0"/>
        </a:p>
      </dgm:t>
    </dgm:pt>
    <dgm:pt modelId="{69FEAE18-3963-5648-A7C5-8D280AF552F2}" type="parTrans" cxnId="{C0637CA3-C9E2-4945-91FE-103D1D643EF1}">
      <dgm:prSet/>
      <dgm:spPr/>
      <dgm:t>
        <a:bodyPr/>
        <a:lstStyle/>
        <a:p>
          <a:endParaRPr lang="en-US"/>
        </a:p>
      </dgm:t>
    </dgm:pt>
    <dgm:pt modelId="{B3FD9E94-2E6B-A44F-9046-0DD83BE5CDD4}" type="sibTrans" cxnId="{C0637CA3-C9E2-4945-91FE-103D1D643EF1}">
      <dgm:prSet/>
      <dgm:spPr/>
      <dgm:t>
        <a:bodyPr/>
        <a:lstStyle/>
        <a:p>
          <a:endParaRPr lang="en-US"/>
        </a:p>
      </dgm:t>
    </dgm:pt>
    <dgm:pt modelId="{FE0737CE-AF6A-054D-8E6A-1FFD130721BB}">
      <dgm:prSet phldrT="[Text]"/>
      <dgm:spPr/>
      <dgm:t>
        <a:bodyPr/>
        <a:lstStyle/>
        <a:p>
          <a:r>
            <a:rPr lang="en-US" dirty="0" smtClean="0"/>
            <a:t>Software development practices</a:t>
          </a:r>
          <a:endParaRPr lang="en-US" dirty="0"/>
        </a:p>
      </dgm:t>
    </dgm:pt>
    <dgm:pt modelId="{D4C85F80-C6A6-474E-B880-BFC5210880D8}" type="parTrans" cxnId="{35E5F2D3-CEA5-FE48-BB24-4F1682FCBAAE}">
      <dgm:prSet/>
      <dgm:spPr/>
      <dgm:t>
        <a:bodyPr/>
        <a:lstStyle/>
        <a:p>
          <a:endParaRPr lang="en-US"/>
        </a:p>
      </dgm:t>
    </dgm:pt>
    <dgm:pt modelId="{9F051549-E79C-D94B-A1B4-CC14565F1239}" type="sibTrans" cxnId="{35E5F2D3-CEA5-FE48-BB24-4F1682FCBAAE}">
      <dgm:prSet/>
      <dgm:spPr/>
      <dgm:t>
        <a:bodyPr/>
        <a:lstStyle/>
        <a:p>
          <a:endParaRPr lang="en-US"/>
        </a:p>
      </dgm:t>
    </dgm:pt>
    <dgm:pt modelId="{87660DEE-5BCA-D942-A148-EAA11C8F58DF}">
      <dgm:prSet phldrT="[Text]"/>
      <dgm:spPr/>
      <dgm:t>
        <a:bodyPr/>
        <a:lstStyle/>
        <a:p>
          <a:r>
            <a:rPr lang="en-US" dirty="0" smtClean="0"/>
            <a:t>Build core infrastructure</a:t>
          </a:r>
          <a:endParaRPr lang="en-US" dirty="0"/>
        </a:p>
      </dgm:t>
    </dgm:pt>
    <dgm:pt modelId="{84D7458E-978A-3048-ACBB-773FDD54E9DA}" type="parTrans" cxnId="{1868E7CF-DAB8-ED4C-8033-08ABDD981B33}">
      <dgm:prSet/>
      <dgm:spPr/>
      <dgm:t>
        <a:bodyPr/>
        <a:lstStyle/>
        <a:p>
          <a:endParaRPr lang="en-US"/>
        </a:p>
      </dgm:t>
    </dgm:pt>
    <dgm:pt modelId="{6CE15972-F1A3-AF4E-BB99-831D6EBB1494}" type="sibTrans" cxnId="{1868E7CF-DAB8-ED4C-8033-08ABDD981B33}">
      <dgm:prSet/>
      <dgm:spPr/>
      <dgm:t>
        <a:bodyPr/>
        <a:lstStyle/>
        <a:p>
          <a:endParaRPr lang="en-US"/>
        </a:p>
      </dgm:t>
    </dgm:pt>
    <dgm:pt modelId="{B65B7FAC-A748-B84B-BC56-C215F18D35D2}">
      <dgm:prSet phldrT="[Text]"/>
      <dgm:spPr/>
      <dgm:t>
        <a:bodyPr/>
        <a:lstStyle/>
        <a:p>
          <a:r>
            <a:rPr lang="en-US" dirty="0" smtClean="0"/>
            <a:t>Upgrade/build once to benefit many</a:t>
          </a:r>
          <a:endParaRPr lang="en-US" dirty="0"/>
        </a:p>
      </dgm:t>
    </dgm:pt>
    <dgm:pt modelId="{58561CCF-5953-284D-AE2B-3955BD24188F}" type="parTrans" cxnId="{1C1D2717-3F10-2641-91D4-38B6E93EF9C6}">
      <dgm:prSet/>
      <dgm:spPr/>
      <dgm:t>
        <a:bodyPr/>
        <a:lstStyle/>
        <a:p>
          <a:endParaRPr lang="en-US"/>
        </a:p>
      </dgm:t>
    </dgm:pt>
    <dgm:pt modelId="{BD7235D9-3F08-364E-81CA-3AB703458630}" type="sibTrans" cxnId="{1C1D2717-3F10-2641-91D4-38B6E93EF9C6}">
      <dgm:prSet/>
      <dgm:spPr/>
      <dgm:t>
        <a:bodyPr/>
        <a:lstStyle/>
        <a:p>
          <a:endParaRPr lang="en-US"/>
        </a:p>
      </dgm:t>
    </dgm:pt>
    <dgm:pt modelId="{E26501DC-F105-6940-B8E2-E5722D4D6214}">
      <dgm:prSet phldrT="[Text]"/>
      <dgm:spPr/>
      <dgm:t>
        <a:bodyPr/>
        <a:lstStyle/>
        <a:p>
          <a:endParaRPr lang="en-US" dirty="0"/>
        </a:p>
      </dgm:t>
    </dgm:pt>
    <dgm:pt modelId="{B0079CCC-E818-7A4F-89F1-3FC762FC8F41}" type="parTrans" cxnId="{2A1E6E3A-AEFD-884E-9509-91BBC70C158E}">
      <dgm:prSet/>
      <dgm:spPr/>
      <dgm:t>
        <a:bodyPr/>
        <a:lstStyle/>
        <a:p>
          <a:endParaRPr lang="en-US"/>
        </a:p>
      </dgm:t>
    </dgm:pt>
    <dgm:pt modelId="{5839B997-C362-9F4A-B0AB-01DA4314C264}" type="sibTrans" cxnId="{2A1E6E3A-AEFD-884E-9509-91BBC70C158E}">
      <dgm:prSet/>
      <dgm:spPr/>
      <dgm:t>
        <a:bodyPr/>
        <a:lstStyle/>
        <a:p>
          <a:endParaRPr lang="en-US"/>
        </a:p>
      </dgm:t>
    </dgm:pt>
    <dgm:pt modelId="{4A87E6F6-3209-3648-8331-692D73BDD603}">
      <dgm:prSet phldrT="[Text]"/>
      <dgm:spPr/>
      <dgm:t>
        <a:bodyPr/>
        <a:lstStyle/>
        <a:p>
          <a:r>
            <a:rPr lang="en-US" dirty="0" smtClean="0"/>
            <a:t>Business planning</a:t>
          </a:r>
          <a:endParaRPr lang="en-US" dirty="0"/>
        </a:p>
      </dgm:t>
    </dgm:pt>
    <dgm:pt modelId="{EF06266A-EFDE-4644-8A42-437B9D0543AC}" type="parTrans" cxnId="{59738CA4-6AF9-454E-A7BD-8753992B6474}">
      <dgm:prSet/>
      <dgm:spPr/>
      <dgm:t>
        <a:bodyPr/>
        <a:lstStyle/>
        <a:p>
          <a:endParaRPr lang="en-US"/>
        </a:p>
      </dgm:t>
    </dgm:pt>
    <dgm:pt modelId="{1D8A02FC-FF9D-1C42-98F0-742439A1B73F}" type="sibTrans" cxnId="{59738CA4-6AF9-454E-A7BD-8753992B6474}">
      <dgm:prSet/>
      <dgm:spPr/>
      <dgm:t>
        <a:bodyPr/>
        <a:lstStyle/>
        <a:p>
          <a:endParaRPr lang="en-US"/>
        </a:p>
      </dgm:t>
    </dgm:pt>
    <dgm:pt modelId="{015C2721-24B5-E645-8223-BD50973C6FEF}">
      <dgm:prSet phldrT="[Text]"/>
      <dgm:spPr/>
      <dgm:t>
        <a:bodyPr/>
        <a:lstStyle/>
        <a:p>
          <a:r>
            <a:rPr lang="en-US" dirty="0" smtClean="0"/>
            <a:t>Avoid monolithic systems</a:t>
          </a:r>
          <a:endParaRPr lang="en-US" dirty="0"/>
        </a:p>
      </dgm:t>
    </dgm:pt>
    <dgm:pt modelId="{955B7A8C-06AA-AC4E-9F5C-5F90AC54AFA2}" type="parTrans" cxnId="{109A574D-3426-F042-8F2F-9974D0868877}">
      <dgm:prSet/>
      <dgm:spPr/>
      <dgm:t>
        <a:bodyPr/>
        <a:lstStyle/>
        <a:p>
          <a:endParaRPr lang="en-US"/>
        </a:p>
      </dgm:t>
    </dgm:pt>
    <dgm:pt modelId="{5ACE0358-D05A-0343-9F63-27C119D41D72}" type="sibTrans" cxnId="{109A574D-3426-F042-8F2F-9974D0868877}">
      <dgm:prSet/>
      <dgm:spPr/>
      <dgm:t>
        <a:bodyPr/>
        <a:lstStyle/>
        <a:p>
          <a:endParaRPr lang="en-US"/>
        </a:p>
      </dgm:t>
    </dgm:pt>
    <dgm:pt modelId="{EDEF5B43-18AD-E542-96CA-8270B55B400F}" type="pres">
      <dgm:prSet presAssocID="{DB70BA58-D009-7F4D-92F9-4678C4F06AE7}" presName="linear" presStyleCnt="0">
        <dgm:presLayoutVars>
          <dgm:animLvl val="lvl"/>
          <dgm:resizeHandles val="exact"/>
        </dgm:presLayoutVars>
      </dgm:prSet>
      <dgm:spPr/>
    </dgm:pt>
    <dgm:pt modelId="{DFD48CF2-16E3-894C-BF36-9F1A033895CB}" type="pres">
      <dgm:prSet presAssocID="{E0EE8891-9634-974B-8047-A6464DA22447}" presName="parentText" presStyleLbl="node1" presStyleIdx="0" presStyleCnt="3" custLinFactNeighborX="206" custLinFactNeighborY="-939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EE01513-4FF6-9944-979B-3458D9BC6A92}" type="pres">
      <dgm:prSet presAssocID="{E0EE8891-9634-974B-8047-A6464DA22447}" presName="childText" presStyleLbl="revTx" presStyleIdx="0" presStyleCnt="3">
        <dgm:presLayoutVars>
          <dgm:bulletEnabled val="1"/>
        </dgm:presLayoutVars>
      </dgm:prSet>
      <dgm:spPr/>
    </dgm:pt>
    <dgm:pt modelId="{F36FC347-1E3E-4B4F-965B-3A1CA6BC1544}" type="pres">
      <dgm:prSet presAssocID="{81717345-A40B-C14C-8904-6D0084A5C0DC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D80EA4-90EF-384A-8757-878EF62412E5}" type="pres">
      <dgm:prSet presAssocID="{81717345-A40B-C14C-8904-6D0084A5C0DC}" presName="childText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5DD3D6-945D-214C-99AA-B4B9FCB0E169}" type="pres">
      <dgm:prSet presAssocID="{87660DEE-5BCA-D942-A148-EAA11C8F58DF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C1B29024-F04D-DB45-8C2E-011251586F84}" type="pres">
      <dgm:prSet presAssocID="{87660DEE-5BCA-D942-A148-EAA11C8F58DF}" presName="childText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BDC887E-807B-1744-9501-B78F01AC350A}" type="presOf" srcId="{E0EE8891-9634-974B-8047-A6464DA22447}" destId="{DFD48CF2-16E3-894C-BF36-9F1A033895CB}" srcOrd="0" destOrd="0" presId="urn:microsoft.com/office/officeart/2005/8/layout/vList2"/>
    <dgm:cxn modelId="{8DB0A497-DDEE-A646-AB19-3E9B1F86BE3C}" srcId="{DB70BA58-D009-7F4D-92F9-4678C4F06AE7}" destId="{E0EE8891-9634-974B-8047-A6464DA22447}" srcOrd="0" destOrd="0" parTransId="{CE091C0C-D2A4-7147-BAA8-CF13B5C0116D}" sibTransId="{06BECE16-1638-7544-8EF1-8A9D1C6795A6}"/>
    <dgm:cxn modelId="{35E5F2D3-CEA5-FE48-BB24-4F1682FCBAAE}" srcId="{81717345-A40B-C14C-8904-6D0084A5C0DC}" destId="{FE0737CE-AF6A-054D-8E6A-1FFD130721BB}" srcOrd="2" destOrd="0" parTransId="{D4C85F80-C6A6-474E-B880-BFC5210880D8}" sibTransId="{9F051549-E79C-D94B-A1B4-CC14565F1239}"/>
    <dgm:cxn modelId="{109A574D-3426-F042-8F2F-9974D0868877}" srcId="{87660DEE-5BCA-D942-A148-EAA11C8F58DF}" destId="{015C2721-24B5-E645-8223-BD50973C6FEF}" srcOrd="1" destOrd="0" parTransId="{955B7A8C-06AA-AC4E-9F5C-5F90AC54AFA2}" sibTransId="{5ACE0358-D05A-0343-9F63-27C119D41D72}"/>
    <dgm:cxn modelId="{F6C874F5-E2C9-C049-85BB-50160578F0F2}" type="presOf" srcId="{81717345-A40B-C14C-8904-6D0084A5C0DC}" destId="{F36FC347-1E3E-4B4F-965B-3A1CA6BC1544}" srcOrd="0" destOrd="0" presId="urn:microsoft.com/office/officeart/2005/8/layout/vList2"/>
    <dgm:cxn modelId="{1C1D2717-3F10-2641-91D4-38B6E93EF9C6}" srcId="{87660DEE-5BCA-D942-A148-EAA11C8F58DF}" destId="{B65B7FAC-A748-B84B-BC56-C215F18D35D2}" srcOrd="0" destOrd="0" parTransId="{58561CCF-5953-284D-AE2B-3955BD24188F}" sibTransId="{BD7235D9-3F08-364E-81CA-3AB703458630}"/>
    <dgm:cxn modelId="{2A1E6E3A-AEFD-884E-9509-91BBC70C158E}" srcId="{87660DEE-5BCA-D942-A148-EAA11C8F58DF}" destId="{E26501DC-F105-6940-B8E2-E5722D4D6214}" srcOrd="2" destOrd="0" parTransId="{B0079CCC-E818-7A4F-89F1-3FC762FC8F41}" sibTransId="{5839B997-C362-9F4A-B0AB-01DA4314C264}"/>
    <dgm:cxn modelId="{63331CB5-2235-FD41-A44A-4B8AA0592E0D}" type="presOf" srcId="{DB70BA58-D009-7F4D-92F9-4678C4F06AE7}" destId="{EDEF5B43-18AD-E542-96CA-8270B55B400F}" srcOrd="0" destOrd="0" presId="urn:microsoft.com/office/officeart/2005/8/layout/vList2"/>
    <dgm:cxn modelId="{F7DF8AD2-33FF-9041-976B-7067A90A9830}" type="presOf" srcId="{D1B37F71-81D7-AF4F-9728-DB9BB9874030}" destId="{BEE01513-4FF6-9944-979B-3458D9BC6A92}" srcOrd="0" destOrd="0" presId="urn:microsoft.com/office/officeart/2005/8/layout/vList2"/>
    <dgm:cxn modelId="{1868E7CF-DAB8-ED4C-8033-08ABDD981B33}" srcId="{DB70BA58-D009-7F4D-92F9-4678C4F06AE7}" destId="{87660DEE-5BCA-D942-A148-EAA11C8F58DF}" srcOrd="2" destOrd="0" parTransId="{84D7458E-978A-3048-ACBB-773FDD54E9DA}" sibTransId="{6CE15972-F1A3-AF4E-BB99-831D6EBB1494}"/>
    <dgm:cxn modelId="{3C0DEB60-5B42-2E48-BB5B-7B0B9EE7BA12}" type="presOf" srcId="{FE0737CE-AF6A-054D-8E6A-1FFD130721BB}" destId="{32D80EA4-90EF-384A-8757-878EF62412E5}" srcOrd="0" destOrd="2" presId="urn:microsoft.com/office/officeart/2005/8/layout/vList2"/>
    <dgm:cxn modelId="{5BD22DA5-B248-F54C-8B18-BF9817C90FDE}" type="presOf" srcId="{E26501DC-F105-6940-B8E2-E5722D4D6214}" destId="{C1B29024-F04D-DB45-8C2E-011251586F84}" srcOrd="0" destOrd="2" presId="urn:microsoft.com/office/officeart/2005/8/layout/vList2"/>
    <dgm:cxn modelId="{59738CA4-6AF9-454E-A7BD-8753992B6474}" srcId="{81717345-A40B-C14C-8904-6D0084A5C0DC}" destId="{4A87E6F6-3209-3648-8331-692D73BDD603}" srcOrd="3" destOrd="0" parTransId="{EF06266A-EFDE-4644-8A42-437B9D0543AC}" sibTransId="{1D8A02FC-FF9D-1C42-98F0-742439A1B73F}"/>
    <dgm:cxn modelId="{CA3C337A-7235-7346-A917-30AFBD34743C}" type="presOf" srcId="{13E1DCD1-E12D-634B-BC4C-88F6FD1E59E7}" destId="{32D80EA4-90EF-384A-8757-878EF62412E5}" srcOrd="0" destOrd="0" presId="urn:microsoft.com/office/officeart/2005/8/layout/vList2"/>
    <dgm:cxn modelId="{C0637CA3-C9E2-4945-91FE-103D1D643EF1}" srcId="{81717345-A40B-C14C-8904-6D0084A5C0DC}" destId="{914A7B20-AAE1-9E45-8F41-BA1FC4B287D3}" srcOrd="1" destOrd="0" parTransId="{69FEAE18-3963-5648-A7C5-8D280AF552F2}" sibTransId="{B3FD9E94-2E6B-A44F-9046-0DD83BE5CDD4}"/>
    <dgm:cxn modelId="{A7A89F67-90F5-CC47-8D0C-295364323758}" type="presOf" srcId="{914A7B20-AAE1-9E45-8F41-BA1FC4B287D3}" destId="{32D80EA4-90EF-384A-8757-878EF62412E5}" srcOrd="0" destOrd="1" presId="urn:microsoft.com/office/officeart/2005/8/layout/vList2"/>
    <dgm:cxn modelId="{39E52418-3BFB-8E40-88D4-00CF7C82772A}" srcId="{DB70BA58-D009-7F4D-92F9-4678C4F06AE7}" destId="{81717345-A40B-C14C-8904-6D0084A5C0DC}" srcOrd="1" destOrd="0" parTransId="{0D8C8AD1-8F2F-2E49-9210-D0F91BE328AC}" sibTransId="{3A8853B7-CF4A-474D-B69B-A8DBAF83D5C8}"/>
    <dgm:cxn modelId="{21795AC9-922D-5B43-B2DF-91DED8639A94}" type="presOf" srcId="{B65B7FAC-A748-B84B-BC56-C215F18D35D2}" destId="{C1B29024-F04D-DB45-8C2E-011251586F84}" srcOrd="0" destOrd="0" presId="urn:microsoft.com/office/officeart/2005/8/layout/vList2"/>
    <dgm:cxn modelId="{76C15064-A8E8-EF4B-8822-C3C4685402F6}" type="presOf" srcId="{015C2721-24B5-E645-8223-BD50973C6FEF}" destId="{C1B29024-F04D-DB45-8C2E-011251586F84}" srcOrd="0" destOrd="1" presId="urn:microsoft.com/office/officeart/2005/8/layout/vList2"/>
    <dgm:cxn modelId="{3511D47F-754E-0B4F-92A9-10E2DC0FBCCD}" type="presOf" srcId="{87660DEE-5BCA-D942-A148-EAA11C8F58DF}" destId="{E55DD3D6-945D-214C-99AA-B4B9FCB0E169}" srcOrd="0" destOrd="0" presId="urn:microsoft.com/office/officeart/2005/8/layout/vList2"/>
    <dgm:cxn modelId="{7E4E4387-E4F3-B145-9F26-47A542CE3F9A}" type="presOf" srcId="{4A87E6F6-3209-3648-8331-692D73BDD603}" destId="{32D80EA4-90EF-384A-8757-878EF62412E5}" srcOrd="0" destOrd="3" presId="urn:microsoft.com/office/officeart/2005/8/layout/vList2"/>
    <dgm:cxn modelId="{A75DFDAE-C191-D645-A652-84005AE4A635}" srcId="{E0EE8891-9634-974B-8047-A6464DA22447}" destId="{D1B37F71-81D7-AF4F-9728-DB9BB9874030}" srcOrd="0" destOrd="0" parTransId="{6248BD09-806E-6B47-81F7-1692345FF3A0}" sibTransId="{56DDA9FB-36C3-6348-8107-466C7152EC0B}"/>
    <dgm:cxn modelId="{1861D968-A683-A540-B390-338A2115E4D2}" srcId="{81717345-A40B-C14C-8904-6D0084A5C0DC}" destId="{13E1DCD1-E12D-634B-BC4C-88F6FD1E59E7}" srcOrd="0" destOrd="0" parTransId="{5350AC7C-A7A0-4948-8BC0-71805F57709B}" sibTransId="{F5DF0A3A-24BA-6A43-8C86-4C91F251296D}"/>
    <dgm:cxn modelId="{C78B4BBA-5E1F-3747-AE0A-C0EC1DF15E68}" type="presParOf" srcId="{EDEF5B43-18AD-E542-96CA-8270B55B400F}" destId="{DFD48CF2-16E3-894C-BF36-9F1A033895CB}" srcOrd="0" destOrd="0" presId="urn:microsoft.com/office/officeart/2005/8/layout/vList2"/>
    <dgm:cxn modelId="{6EB14C5E-1B45-4946-ACAB-EB85ED17FE8F}" type="presParOf" srcId="{EDEF5B43-18AD-E542-96CA-8270B55B400F}" destId="{BEE01513-4FF6-9944-979B-3458D9BC6A92}" srcOrd="1" destOrd="0" presId="urn:microsoft.com/office/officeart/2005/8/layout/vList2"/>
    <dgm:cxn modelId="{B494A8AA-41D5-7447-A7E1-9404429621C5}" type="presParOf" srcId="{EDEF5B43-18AD-E542-96CA-8270B55B400F}" destId="{F36FC347-1E3E-4B4F-965B-3A1CA6BC1544}" srcOrd="2" destOrd="0" presId="urn:microsoft.com/office/officeart/2005/8/layout/vList2"/>
    <dgm:cxn modelId="{DEDC1111-5D7D-0A42-84DC-E321A730347A}" type="presParOf" srcId="{EDEF5B43-18AD-E542-96CA-8270B55B400F}" destId="{32D80EA4-90EF-384A-8757-878EF62412E5}" srcOrd="3" destOrd="0" presId="urn:microsoft.com/office/officeart/2005/8/layout/vList2"/>
    <dgm:cxn modelId="{B8450053-3ADA-0C48-9CC8-1D8084275ACC}" type="presParOf" srcId="{EDEF5B43-18AD-E542-96CA-8270B55B400F}" destId="{E55DD3D6-945D-214C-99AA-B4B9FCB0E169}" srcOrd="4" destOrd="0" presId="urn:microsoft.com/office/officeart/2005/8/layout/vList2"/>
    <dgm:cxn modelId="{18F93D3A-B46A-0C4C-901F-BD5065E11065}" type="presParOf" srcId="{EDEF5B43-18AD-E542-96CA-8270B55B400F}" destId="{C1B29024-F04D-DB45-8C2E-011251586F84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C7638E46-4084-9D4A-B5D5-D3F125853CC9}" type="doc">
      <dgm:prSet loTypeId="urn:microsoft.com/office/officeart/2005/8/layout/hList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C2D5F1C-DE08-6D43-95E9-1A8C0CEDC442}">
      <dgm:prSet phldrT="[Text]"/>
      <dgm:spPr/>
      <dgm:t>
        <a:bodyPr/>
        <a:lstStyle/>
        <a:p>
          <a:r>
            <a:rPr lang="en-US" dirty="0" smtClean="0"/>
            <a:t>Small pieces, loosely coupled</a:t>
          </a:r>
          <a:endParaRPr lang="en-US" dirty="0"/>
        </a:p>
      </dgm:t>
    </dgm:pt>
    <dgm:pt modelId="{AD6851AA-CD02-1B40-909A-D49EC25BC5D7}" type="parTrans" cxnId="{50A1B686-537A-C14B-ABEE-5E2F37BC349E}">
      <dgm:prSet/>
      <dgm:spPr/>
      <dgm:t>
        <a:bodyPr/>
        <a:lstStyle/>
        <a:p>
          <a:endParaRPr lang="en-US"/>
        </a:p>
      </dgm:t>
    </dgm:pt>
    <dgm:pt modelId="{22BA8FBA-F47E-D748-A9AD-E6CB9E0BCA56}" type="sibTrans" cxnId="{50A1B686-537A-C14B-ABEE-5E2F37BC349E}">
      <dgm:prSet/>
      <dgm:spPr/>
      <dgm:t>
        <a:bodyPr/>
        <a:lstStyle/>
        <a:p>
          <a:endParaRPr lang="en-US"/>
        </a:p>
      </dgm:t>
    </dgm:pt>
    <dgm:pt modelId="{E7BF0F70-2DD0-C444-8CCF-887BC917DB5B}">
      <dgm:prSet phldrT="[Text]"/>
      <dgm:spPr/>
      <dgm:t>
        <a:bodyPr/>
        <a:lstStyle/>
        <a:p>
          <a:r>
            <a:rPr lang="en-US" dirty="0" err="1" smtClean="0"/>
            <a:t>Microservices</a:t>
          </a:r>
          <a:endParaRPr lang="en-US" dirty="0"/>
        </a:p>
      </dgm:t>
    </dgm:pt>
    <dgm:pt modelId="{63B266B3-FBE8-9D46-AF8A-EC8BDB52EEED}" type="parTrans" cxnId="{720E1B56-4BE5-3646-AEC4-2392A563C257}">
      <dgm:prSet/>
      <dgm:spPr/>
      <dgm:t>
        <a:bodyPr/>
        <a:lstStyle/>
        <a:p>
          <a:endParaRPr lang="en-US"/>
        </a:p>
      </dgm:t>
    </dgm:pt>
    <dgm:pt modelId="{7B361712-5390-DC49-AC3B-9DD9A6C0AAFC}" type="sibTrans" cxnId="{720E1B56-4BE5-3646-AEC4-2392A563C257}">
      <dgm:prSet/>
      <dgm:spPr/>
      <dgm:t>
        <a:bodyPr/>
        <a:lstStyle/>
        <a:p>
          <a:endParaRPr lang="en-US"/>
        </a:p>
      </dgm:t>
    </dgm:pt>
    <dgm:pt modelId="{E6BD6157-5B93-D045-973C-D798BA734DA4}">
      <dgm:prSet phldrT="[Text]"/>
      <dgm:spPr/>
      <dgm:t>
        <a:bodyPr/>
        <a:lstStyle/>
        <a:p>
          <a:r>
            <a:rPr lang="en-US" dirty="0" smtClean="0"/>
            <a:t>Allows specialized development</a:t>
          </a:r>
          <a:endParaRPr lang="en-US" dirty="0"/>
        </a:p>
      </dgm:t>
    </dgm:pt>
    <dgm:pt modelId="{856CC127-9244-6C44-BFF8-A5231DB42D74}" type="parTrans" cxnId="{9774F554-74AB-3542-809A-04EDD94C7989}">
      <dgm:prSet/>
      <dgm:spPr/>
      <dgm:t>
        <a:bodyPr/>
        <a:lstStyle/>
        <a:p>
          <a:endParaRPr lang="en-US"/>
        </a:p>
      </dgm:t>
    </dgm:pt>
    <dgm:pt modelId="{E6558515-240B-144C-A5DA-20768AA0C2DE}" type="sibTrans" cxnId="{9774F554-74AB-3542-809A-04EDD94C7989}">
      <dgm:prSet/>
      <dgm:spPr/>
      <dgm:t>
        <a:bodyPr/>
        <a:lstStyle/>
        <a:p>
          <a:endParaRPr lang="en-US"/>
        </a:p>
      </dgm:t>
    </dgm:pt>
    <dgm:pt modelId="{AF5F3BB2-27C7-F148-BCFB-877044EC136E}">
      <dgm:prSet phldrT="[Text]"/>
      <dgm:spPr/>
      <dgm:t>
        <a:bodyPr/>
        <a:lstStyle/>
        <a:p>
          <a:r>
            <a:rPr lang="en-US" dirty="0" smtClean="0"/>
            <a:t>Flexibility</a:t>
          </a:r>
          <a:endParaRPr lang="en-US" dirty="0"/>
        </a:p>
      </dgm:t>
    </dgm:pt>
    <dgm:pt modelId="{A07068F2-1D4F-094A-8575-0F72BE166E3A}" type="parTrans" cxnId="{F50401F0-C06C-3541-B23D-1DA5F95CB23A}">
      <dgm:prSet/>
      <dgm:spPr/>
      <dgm:t>
        <a:bodyPr/>
        <a:lstStyle/>
        <a:p>
          <a:endParaRPr lang="en-US"/>
        </a:p>
      </dgm:t>
    </dgm:pt>
    <dgm:pt modelId="{C273B7BA-3118-4545-8C8C-C21B8690EED5}" type="sibTrans" cxnId="{F50401F0-C06C-3541-B23D-1DA5F95CB23A}">
      <dgm:prSet/>
      <dgm:spPr/>
      <dgm:t>
        <a:bodyPr/>
        <a:lstStyle/>
        <a:p>
          <a:endParaRPr lang="en-US"/>
        </a:p>
      </dgm:t>
    </dgm:pt>
    <dgm:pt modelId="{4CD34EC6-C9AD-5F47-8EC4-6FE6D2E40864}">
      <dgm:prSet phldrT="[Text]"/>
      <dgm:spPr/>
      <dgm:t>
        <a:bodyPr/>
        <a:lstStyle/>
        <a:p>
          <a:r>
            <a:rPr lang="en-US" dirty="0" smtClean="0"/>
            <a:t>Presentation</a:t>
          </a:r>
          <a:endParaRPr lang="en-US" dirty="0"/>
        </a:p>
      </dgm:t>
    </dgm:pt>
    <dgm:pt modelId="{AEB9D767-885C-FC45-AE89-D5CDEABF29C7}" type="parTrans" cxnId="{CFFA46CC-9AC2-9143-A2A4-1FEE362B518C}">
      <dgm:prSet/>
      <dgm:spPr/>
      <dgm:t>
        <a:bodyPr/>
        <a:lstStyle/>
        <a:p>
          <a:endParaRPr lang="en-US"/>
        </a:p>
      </dgm:t>
    </dgm:pt>
    <dgm:pt modelId="{CFF3B6D0-1E3C-7A44-B845-316F9E00A8AE}" type="sibTrans" cxnId="{CFFA46CC-9AC2-9143-A2A4-1FEE362B518C}">
      <dgm:prSet/>
      <dgm:spPr/>
      <dgm:t>
        <a:bodyPr/>
        <a:lstStyle/>
        <a:p>
          <a:endParaRPr lang="en-US"/>
        </a:p>
      </dgm:t>
    </dgm:pt>
    <dgm:pt modelId="{9C46F756-BE30-FC48-AC90-704DB080C327}">
      <dgm:prSet phldrT="[Text]"/>
      <dgm:spPr/>
      <dgm:t>
        <a:bodyPr/>
        <a:lstStyle/>
        <a:p>
          <a:r>
            <a:rPr lang="en-US" dirty="0" smtClean="0"/>
            <a:t>Storage</a:t>
          </a:r>
          <a:endParaRPr lang="en-US" dirty="0"/>
        </a:p>
      </dgm:t>
    </dgm:pt>
    <dgm:pt modelId="{515CE4B3-F26C-7E41-A098-55328F71A3C7}" type="parTrans" cxnId="{F76ECFAE-EF59-BC48-B04F-B10EC30668EF}">
      <dgm:prSet/>
      <dgm:spPr/>
      <dgm:t>
        <a:bodyPr/>
        <a:lstStyle/>
        <a:p>
          <a:endParaRPr lang="en-US"/>
        </a:p>
      </dgm:t>
    </dgm:pt>
    <dgm:pt modelId="{81A12746-E8F4-9043-9532-C29D3A42536E}" type="sibTrans" cxnId="{F76ECFAE-EF59-BC48-B04F-B10EC30668EF}">
      <dgm:prSet/>
      <dgm:spPr/>
      <dgm:t>
        <a:bodyPr/>
        <a:lstStyle/>
        <a:p>
          <a:endParaRPr lang="en-US"/>
        </a:p>
      </dgm:t>
    </dgm:pt>
    <dgm:pt modelId="{EAFAAE6A-1C86-5D4B-BF51-DE249C54539C}">
      <dgm:prSet phldrT="[Text]"/>
      <dgm:spPr/>
      <dgm:t>
        <a:bodyPr/>
        <a:lstStyle/>
        <a:p>
          <a:r>
            <a:rPr lang="en-US" dirty="0" smtClean="0"/>
            <a:t>Data flow</a:t>
          </a:r>
          <a:endParaRPr lang="en-US" dirty="0"/>
        </a:p>
      </dgm:t>
    </dgm:pt>
    <dgm:pt modelId="{AFBDB3D3-CBD1-5740-8A97-B9A1D6222EF9}" type="parTrans" cxnId="{5643001A-9483-F84C-B434-EEC8A53ABD64}">
      <dgm:prSet/>
      <dgm:spPr/>
      <dgm:t>
        <a:bodyPr/>
        <a:lstStyle/>
        <a:p>
          <a:endParaRPr lang="en-US"/>
        </a:p>
      </dgm:t>
    </dgm:pt>
    <dgm:pt modelId="{F2FC61F7-2081-FC40-BA76-A8AFB76DC7EE}" type="sibTrans" cxnId="{5643001A-9483-F84C-B434-EEC8A53ABD64}">
      <dgm:prSet/>
      <dgm:spPr/>
      <dgm:t>
        <a:bodyPr/>
        <a:lstStyle/>
        <a:p>
          <a:endParaRPr lang="en-US"/>
        </a:p>
      </dgm:t>
    </dgm:pt>
    <dgm:pt modelId="{D9067F6E-188E-6945-A715-ECA0F2B3CAB2}">
      <dgm:prSet phldrT="[Text]"/>
      <dgm:spPr/>
      <dgm:t>
        <a:bodyPr/>
        <a:lstStyle/>
        <a:p>
          <a:r>
            <a:rPr lang="en-US" dirty="0" smtClean="0"/>
            <a:t>More important than ever</a:t>
          </a:r>
          <a:endParaRPr lang="en-US" dirty="0"/>
        </a:p>
      </dgm:t>
    </dgm:pt>
    <dgm:pt modelId="{467CCBDA-A53D-4C4E-BEA2-EE05F9B6C16C}" type="parTrans" cxnId="{A481C442-AD51-7C45-9DAE-49A56E8716C6}">
      <dgm:prSet/>
      <dgm:spPr/>
      <dgm:t>
        <a:bodyPr/>
        <a:lstStyle/>
        <a:p>
          <a:endParaRPr lang="en-US"/>
        </a:p>
      </dgm:t>
    </dgm:pt>
    <dgm:pt modelId="{713DD051-7571-294D-A872-EF5854227B37}" type="sibTrans" cxnId="{A481C442-AD51-7C45-9DAE-49A56E8716C6}">
      <dgm:prSet/>
      <dgm:spPr/>
      <dgm:t>
        <a:bodyPr/>
        <a:lstStyle/>
        <a:p>
          <a:endParaRPr lang="en-US"/>
        </a:p>
      </dgm:t>
    </dgm:pt>
    <dgm:pt modelId="{573E1640-CEC3-3440-805E-31DB491E03FD}">
      <dgm:prSet phldrT="[Text]"/>
      <dgm:spPr/>
      <dgm:t>
        <a:bodyPr/>
        <a:lstStyle/>
        <a:p>
          <a:r>
            <a:rPr lang="en-US" dirty="0" smtClean="0"/>
            <a:t>We need to get much better at this</a:t>
          </a:r>
          <a:endParaRPr lang="en-US" dirty="0"/>
        </a:p>
      </dgm:t>
    </dgm:pt>
    <dgm:pt modelId="{37A4CF9E-6993-7143-A3BA-457798E84375}" type="parTrans" cxnId="{EC2D978A-E4C9-0147-9D98-34E3DED201E5}">
      <dgm:prSet/>
      <dgm:spPr/>
      <dgm:t>
        <a:bodyPr/>
        <a:lstStyle/>
        <a:p>
          <a:endParaRPr lang="en-US"/>
        </a:p>
      </dgm:t>
    </dgm:pt>
    <dgm:pt modelId="{39383263-8E6C-F343-A45A-4168B589C932}" type="sibTrans" cxnId="{EC2D978A-E4C9-0147-9D98-34E3DED201E5}">
      <dgm:prSet/>
      <dgm:spPr/>
      <dgm:t>
        <a:bodyPr/>
        <a:lstStyle/>
        <a:p>
          <a:endParaRPr lang="en-US"/>
        </a:p>
      </dgm:t>
    </dgm:pt>
    <dgm:pt modelId="{45CC6130-C65D-7147-8679-CCFA02CC119E}">
      <dgm:prSet phldrT="[Text]"/>
      <dgm:spPr/>
      <dgm:t>
        <a:bodyPr/>
        <a:lstStyle/>
        <a:p>
          <a:r>
            <a:rPr lang="en-US" dirty="0" smtClean="0"/>
            <a:t>Easy replacement of parts</a:t>
          </a:r>
          <a:endParaRPr lang="en-US" dirty="0"/>
        </a:p>
      </dgm:t>
    </dgm:pt>
    <dgm:pt modelId="{7D9CDC5C-1B5A-0C48-89BC-E0A5AD4E3488}" type="parTrans" cxnId="{05A013AA-5E31-944C-B248-FC660017995B}">
      <dgm:prSet/>
      <dgm:spPr/>
      <dgm:t>
        <a:bodyPr/>
        <a:lstStyle/>
        <a:p>
          <a:endParaRPr lang="en-US"/>
        </a:p>
      </dgm:t>
    </dgm:pt>
    <dgm:pt modelId="{A24B1121-E35F-4E4E-9476-329557B59FFC}" type="sibTrans" cxnId="{05A013AA-5E31-944C-B248-FC660017995B}">
      <dgm:prSet/>
      <dgm:spPr/>
      <dgm:t>
        <a:bodyPr/>
        <a:lstStyle/>
        <a:p>
          <a:endParaRPr lang="en-US"/>
        </a:p>
      </dgm:t>
    </dgm:pt>
    <dgm:pt modelId="{A16A5104-2792-2C4F-BAF2-B0F3DADD5214}">
      <dgm:prSet phldrT="[Text]"/>
      <dgm:spPr/>
      <dgm:t>
        <a:bodyPr/>
        <a:lstStyle/>
        <a:p>
          <a:r>
            <a:rPr lang="en-US" dirty="0" smtClean="0"/>
            <a:t>Pipelined together into larger ones</a:t>
          </a:r>
          <a:endParaRPr lang="en-US" dirty="0"/>
        </a:p>
      </dgm:t>
    </dgm:pt>
    <dgm:pt modelId="{B874FD7D-3800-DF4F-AFFB-3002F138C2E9}" type="parTrans" cxnId="{5BD0EFE7-6274-7E42-8779-C98830115420}">
      <dgm:prSet/>
      <dgm:spPr/>
      <dgm:t>
        <a:bodyPr/>
        <a:lstStyle/>
        <a:p>
          <a:endParaRPr lang="en-US"/>
        </a:p>
      </dgm:t>
    </dgm:pt>
    <dgm:pt modelId="{4C7D47A0-0C79-944B-B5A5-B082620C0095}" type="sibTrans" cxnId="{5BD0EFE7-6274-7E42-8779-C98830115420}">
      <dgm:prSet/>
      <dgm:spPr/>
      <dgm:t>
        <a:bodyPr/>
        <a:lstStyle/>
        <a:p>
          <a:endParaRPr lang="en-US"/>
        </a:p>
      </dgm:t>
    </dgm:pt>
    <dgm:pt modelId="{73F5A6ED-B37C-E640-86D6-C8AD722B2694}" type="pres">
      <dgm:prSet presAssocID="{C7638E46-4084-9D4A-B5D5-D3F125853CC9}" presName="Name0" presStyleCnt="0">
        <dgm:presLayoutVars>
          <dgm:dir/>
          <dgm:animLvl val="lvl"/>
          <dgm:resizeHandles val="exact"/>
        </dgm:presLayoutVars>
      </dgm:prSet>
      <dgm:spPr/>
    </dgm:pt>
    <dgm:pt modelId="{25FD3E61-E9CA-3240-9E84-0160F27361D2}" type="pres">
      <dgm:prSet presAssocID="{1C2D5F1C-DE08-6D43-95E9-1A8C0CEDC442}" presName="composite" presStyleCnt="0"/>
      <dgm:spPr/>
    </dgm:pt>
    <dgm:pt modelId="{4AE1FEE7-0005-8E45-82C5-546D0AB09B0D}" type="pres">
      <dgm:prSet presAssocID="{1C2D5F1C-DE08-6D43-95E9-1A8C0CEDC442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B24F243B-8EA4-5346-8EA9-5D77D77423CD}" type="pres">
      <dgm:prSet presAssocID="{1C2D5F1C-DE08-6D43-95E9-1A8C0CEDC442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4075BB-2E35-5945-AAF2-561323F8A38B}" type="pres">
      <dgm:prSet presAssocID="{22BA8FBA-F47E-D748-A9AD-E6CB9E0BCA56}" presName="space" presStyleCnt="0"/>
      <dgm:spPr/>
    </dgm:pt>
    <dgm:pt modelId="{4B838A95-9425-5946-A03D-F7F606B57D58}" type="pres">
      <dgm:prSet presAssocID="{AF5F3BB2-27C7-F148-BCFB-877044EC136E}" presName="composite" presStyleCnt="0"/>
      <dgm:spPr/>
    </dgm:pt>
    <dgm:pt modelId="{3EBC1B11-80FC-FB4D-8A44-BAA2415655DB}" type="pres">
      <dgm:prSet presAssocID="{AF5F3BB2-27C7-F148-BCFB-877044EC136E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F91973B4-BB05-E149-AFD8-9D6368A1A8E5}" type="pres">
      <dgm:prSet presAssocID="{AF5F3BB2-27C7-F148-BCFB-877044EC136E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740AFE-1221-264D-9FD8-AB5BD99AADB0}" type="pres">
      <dgm:prSet presAssocID="{C273B7BA-3118-4545-8C8C-C21B8690EED5}" presName="space" presStyleCnt="0"/>
      <dgm:spPr/>
    </dgm:pt>
    <dgm:pt modelId="{08BF21CF-B702-5946-AE9E-95950D4AB6B5}" type="pres">
      <dgm:prSet presAssocID="{EAFAAE6A-1C86-5D4B-BF51-DE249C54539C}" presName="composite" presStyleCnt="0"/>
      <dgm:spPr/>
    </dgm:pt>
    <dgm:pt modelId="{C9880998-932E-D342-A008-4508E4403DD7}" type="pres">
      <dgm:prSet presAssocID="{EAFAAE6A-1C86-5D4B-BF51-DE249C54539C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2D588ED9-B64F-2548-8F99-02EB4ACC3A5B}" type="pres">
      <dgm:prSet presAssocID="{EAFAAE6A-1C86-5D4B-BF51-DE249C54539C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5A013AA-5E31-944C-B248-FC660017995B}" srcId="{AF5F3BB2-27C7-F148-BCFB-877044EC136E}" destId="{45CC6130-C65D-7147-8679-CCFA02CC119E}" srcOrd="2" destOrd="0" parTransId="{7D9CDC5C-1B5A-0C48-89BC-E0A5AD4E3488}" sibTransId="{A24B1121-E35F-4E4E-9476-329557B59FFC}"/>
    <dgm:cxn modelId="{CE56E254-AAFA-1B41-956A-2BD5A374992E}" type="presOf" srcId="{AF5F3BB2-27C7-F148-BCFB-877044EC136E}" destId="{3EBC1B11-80FC-FB4D-8A44-BAA2415655DB}" srcOrd="0" destOrd="0" presId="urn:microsoft.com/office/officeart/2005/8/layout/hList1"/>
    <dgm:cxn modelId="{510D79F2-1D54-F94B-8662-3B8A44CA1D2C}" type="presOf" srcId="{45CC6130-C65D-7147-8679-CCFA02CC119E}" destId="{F91973B4-BB05-E149-AFD8-9D6368A1A8E5}" srcOrd="0" destOrd="2" presId="urn:microsoft.com/office/officeart/2005/8/layout/hList1"/>
    <dgm:cxn modelId="{CFFA46CC-9AC2-9143-A2A4-1FEE362B518C}" srcId="{AF5F3BB2-27C7-F148-BCFB-877044EC136E}" destId="{4CD34EC6-C9AD-5F47-8EC4-6FE6D2E40864}" srcOrd="0" destOrd="0" parTransId="{AEB9D767-885C-FC45-AE89-D5CDEABF29C7}" sibTransId="{CFF3B6D0-1E3C-7A44-B845-316F9E00A8AE}"/>
    <dgm:cxn modelId="{9774F554-74AB-3542-809A-04EDD94C7989}" srcId="{1C2D5F1C-DE08-6D43-95E9-1A8C0CEDC442}" destId="{E6BD6157-5B93-D045-973C-D798BA734DA4}" srcOrd="1" destOrd="0" parTransId="{856CC127-9244-6C44-BFF8-A5231DB42D74}" sibTransId="{E6558515-240B-144C-A5DA-20768AA0C2DE}"/>
    <dgm:cxn modelId="{AE1C0B6E-0E1D-9640-9D24-956DA8C94974}" type="presOf" srcId="{9C46F756-BE30-FC48-AC90-704DB080C327}" destId="{F91973B4-BB05-E149-AFD8-9D6368A1A8E5}" srcOrd="0" destOrd="1" presId="urn:microsoft.com/office/officeart/2005/8/layout/hList1"/>
    <dgm:cxn modelId="{F50401F0-C06C-3541-B23D-1DA5F95CB23A}" srcId="{C7638E46-4084-9D4A-B5D5-D3F125853CC9}" destId="{AF5F3BB2-27C7-F148-BCFB-877044EC136E}" srcOrd="1" destOrd="0" parTransId="{A07068F2-1D4F-094A-8575-0F72BE166E3A}" sibTransId="{C273B7BA-3118-4545-8C8C-C21B8690EED5}"/>
    <dgm:cxn modelId="{68EFE1D7-E9B0-F849-AA9E-64C5DFCB870C}" type="presOf" srcId="{4CD34EC6-C9AD-5F47-8EC4-6FE6D2E40864}" destId="{F91973B4-BB05-E149-AFD8-9D6368A1A8E5}" srcOrd="0" destOrd="0" presId="urn:microsoft.com/office/officeart/2005/8/layout/hList1"/>
    <dgm:cxn modelId="{EC2D978A-E4C9-0147-9D98-34E3DED201E5}" srcId="{EAFAAE6A-1C86-5D4B-BF51-DE249C54539C}" destId="{573E1640-CEC3-3440-805E-31DB491E03FD}" srcOrd="1" destOrd="0" parTransId="{37A4CF9E-6993-7143-A3BA-457798E84375}" sibTransId="{39383263-8E6C-F343-A45A-4168B589C932}"/>
    <dgm:cxn modelId="{6946B0F5-94C2-874C-8C89-540F9215DC34}" type="presOf" srcId="{C7638E46-4084-9D4A-B5D5-D3F125853CC9}" destId="{73F5A6ED-B37C-E640-86D6-C8AD722B2694}" srcOrd="0" destOrd="0" presId="urn:microsoft.com/office/officeart/2005/8/layout/hList1"/>
    <dgm:cxn modelId="{D7202BED-11DA-054D-98B6-72C18BAC1006}" type="presOf" srcId="{573E1640-CEC3-3440-805E-31DB491E03FD}" destId="{2D588ED9-B64F-2548-8F99-02EB4ACC3A5B}" srcOrd="0" destOrd="1" presId="urn:microsoft.com/office/officeart/2005/8/layout/hList1"/>
    <dgm:cxn modelId="{51667543-75CA-8D4B-A091-1E7F2FB67391}" type="presOf" srcId="{E6BD6157-5B93-D045-973C-D798BA734DA4}" destId="{B24F243B-8EA4-5346-8EA9-5D77D77423CD}" srcOrd="0" destOrd="1" presId="urn:microsoft.com/office/officeart/2005/8/layout/hList1"/>
    <dgm:cxn modelId="{5BD0EFE7-6274-7E42-8779-C98830115420}" srcId="{1C2D5F1C-DE08-6D43-95E9-1A8C0CEDC442}" destId="{A16A5104-2792-2C4F-BAF2-B0F3DADD5214}" srcOrd="2" destOrd="0" parTransId="{B874FD7D-3800-DF4F-AFFB-3002F138C2E9}" sibTransId="{4C7D47A0-0C79-944B-B5A5-B082620C0095}"/>
    <dgm:cxn modelId="{F76ECFAE-EF59-BC48-B04F-B10EC30668EF}" srcId="{AF5F3BB2-27C7-F148-BCFB-877044EC136E}" destId="{9C46F756-BE30-FC48-AC90-704DB080C327}" srcOrd="1" destOrd="0" parTransId="{515CE4B3-F26C-7E41-A098-55328F71A3C7}" sibTransId="{81A12746-E8F4-9043-9532-C29D3A42536E}"/>
    <dgm:cxn modelId="{E8B1C1BC-6F08-5647-B87B-24189218453D}" type="presOf" srcId="{A16A5104-2792-2C4F-BAF2-B0F3DADD5214}" destId="{B24F243B-8EA4-5346-8EA9-5D77D77423CD}" srcOrd="0" destOrd="2" presId="urn:microsoft.com/office/officeart/2005/8/layout/hList1"/>
    <dgm:cxn modelId="{7A0ED832-B5D2-C449-B06F-ACBD17191A67}" type="presOf" srcId="{E7BF0F70-2DD0-C444-8CCF-887BC917DB5B}" destId="{B24F243B-8EA4-5346-8EA9-5D77D77423CD}" srcOrd="0" destOrd="0" presId="urn:microsoft.com/office/officeart/2005/8/layout/hList1"/>
    <dgm:cxn modelId="{50A1B686-537A-C14B-ABEE-5E2F37BC349E}" srcId="{C7638E46-4084-9D4A-B5D5-D3F125853CC9}" destId="{1C2D5F1C-DE08-6D43-95E9-1A8C0CEDC442}" srcOrd="0" destOrd="0" parTransId="{AD6851AA-CD02-1B40-909A-D49EC25BC5D7}" sibTransId="{22BA8FBA-F47E-D748-A9AD-E6CB9E0BCA56}"/>
    <dgm:cxn modelId="{58935C78-579A-F340-88C4-24ECBD6355BA}" type="presOf" srcId="{1C2D5F1C-DE08-6D43-95E9-1A8C0CEDC442}" destId="{4AE1FEE7-0005-8E45-82C5-546D0AB09B0D}" srcOrd="0" destOrd="0" presId="urn:microsoft.com/office/officeart/2005/8/layout/hList1"/>
    <dgm:cxn modelId="{720E1B56-4BE5-3646-AEC4-2392A563C257}" srcId="{1C2D5F1C-DE08-6D43-95E9-1A8C0CEDC442}" destId="{E7BF0F70-2DD0-C444-8CCF-887BC917DB5B}" srcOrd="0" destOrd="0" parTransId="{63B266B3-FBE8-9D46-AF8A-EC8BDB52EEED}" sibTransId="{7B361712-5390-DC49-AC3B-9DD9A6C0AAFC}"/>
    <dgm:cxn modelId="{5643001A-9483-F84C-B434-EEC8A53ABD64}" srcId="{C7638E46-4084-9D4A-B5D5-D3F125853CC9}" destId="{EAFAAE6A-1C86-5D4B-BF51-DE249C54539C}" srcOrd="2" destOrd="0" parTransId="{AFBDB3D3-CBD1-5740-8A97-B9A1D6222EF9}" sibTransId="{F2FC61F7-2081-FC40-BA76-A8AFB76DC7EE}"/>
    <dgm:cxn modelId="{64B694E9-6C46-604D-AE40-E6350F57F8A9}" type="presOf" srcId="{D9067F6E-188E-6945-A715-ECA0F2B3CAB2}" destId="{2D588ED9-B64F-2548-8F99-02EB4ACC3A5B}" srcOrd="0" destOrd="0" presId="urn:microsoft.com/office/officeart/2005/8/layout/hList1"/>
    <dgm:cxn modelId="{A481C442-AD51-7C45-9DAE-49A56E8716C6}" srcId="{EAFAAE6A-1C86-5D4B-BF51-DE249C54539C}" destId="{D9067F6E-188E-6945-A715-ECA0F2B3CAB2}" srcOrd="0" destOrd="0" parTransId="{467CCBDA-A53D-4C4E-BEA2-EE05F9B6C16C}" sibTransId="{713DD051-7571-294D-A872-EF5854227B37}"/>
    <dgm:cxn modelId="{53833E02-50A4-CC44-900E-624BBEBEC831}" type="presOf" srcId="{EAFAAE6A-1C86-5D4B-BF51-DE249C54539C}" destId="{C9880998-932E-D342-A008-4508E4403DD7}" srcOrd="0" destOrd="0" presId="urn:microsoft.com/office/officeart/2005/8/layout/hList1"/>
    <dgm:cxn modelId="{2CF34CFD-2352-7247-AEA8-BDA26A6B8576}" type="presParOf" srcId="{73F5A6ED-B37C-E640-86D6-C8AD722B2694}" destId="{25FD3E61-E9CA-3240-9E84-0160F27361D2}" srcOrd="0" destOrd="0" presId="urn:microsoft.com/office/officeart/2005/8/layout/hList1"/>
    <dgm:cxn modelId="{85A15DF1-EA5D-9C46-991F-1DBA67125A4D}" type="presParOf" srcId="{25FD3E61-E9CA-3240-9E84-0160F27361D2}" destId="{4AE1FEE7-0005-8E45-82C5-546D0AB09B0D}" srcOrd="0" destOrd="0" presId="urn:microsoft.com/office/officeart/2005/8/layout/hList1"/>
    <dgm:cxn modelId="{2B130CDB-B4C4-504E-A412-CE071AA480A9}" type="presParOf" srcId="{25FD3E61-E9CA-3240-9E84-0160F27361D2}" destId="{B24F243B-8EA4-5346-8EA9-5D77D77423CD}" srcOrd="1" destOrd="0" presId="urn:microsoft.com/office/officeart/2005/8/layout/hList1"/>
    <dgm:cxn modelId="{1C7A6DE0-A3EC-2243-A3AC-9DA2573C8470}" type="presParOf" srcId="{73F5A6ED-B37C-E640-86D6-C8AD722B2694}" destId="{DA4075BB-2E35-5945-AAF2-561323F8A38B}" srcOrd="1" destOrd="0" presId="urn:microsoft.com/office/officeart/2005/8/layout/hList1"/>
    <dgm:cxn modelId="{AAFBCD0F-9D48-3746-999A-A97AFBED1FCC}" type="presParOf" srcId="{73F5A6ED-B37C-E640-86D6-C8AD722B2694}" destId="{4B838A95-9425-5946-A03D-F7F606B57D58}" srcOrd="2" destOrd="0" presId="urn:microsoft.com/office/officeart/2005/8/layout/hList1"/>
    <dgm:cxn modelId="{23731DBA-3A71-7644-BE24-5152E6935E88}" type="presParOf" srcId="{4B838A95-9425-5946-A03D-F7F606B57D58}" destId="{3EBC1B11-80FC-FB4D-8A44-BAA2415655DB}" srcOrd="0" destOrd="0" presId="urn:microsoft.com/office/officeart/2005/8/layout/hList1"/>
    <dgm:cxn modelId="{78973EDE-3FC7-E34F-B4F5-11B7A8B5E5AE}" type="presParOf" srcId="{4B838A95-9425-5946-A03D-F7F606B57D58}" destId="{F91973B4-BB05-E149-AFD8-9D6368A1A8E5}" srcOrd="1" destOrd="0" presId="urn:microsoft.com/office/officeart/2005/8/layout/hList1"/>
    <dgm:cxn modelId="{7F24FC13-F90F-534A-B220-CF069CDE4642}" type="presParOf" srcId="{73F5A6ED-B37C-E640-86D6-C8AD722B2694}" destId="{73740AFE-1221-264D-9FD8-AB5BD99AADB0}" srcOrd="3" destOrd="0" presId="urn:microsoft.com/office/officeart/2005/8/layout/hList1"/>
    <dgm:cxn modelId="{B2DEA16F-8E80-8B47-BE66-179685BCB7AA}" type="presParOf" srcId="{73F5A6ED-B37C-E640-86D6-C8AD722B2694}" destId="{08BF21CF-B702-5946-AE9E-95950D4AB6B5}" srcOrd="4" destOrd="0" presId="urn:microsoft.com/office/officeart/2005/8/layout/hList1"/>
    <dgm:cxn modelId="{64B76FB6-BE28-1F45-B6F8-38DBA24FC18D}" type="presParOf" srcId="{08BF21CF-B702-5946-AE9E-95950D4AB6B5}" destId="{C9880998-932E-D342-A008-4508E4403DD7}" srcOrd="0" destOrd="0" presId="urn:microsoft.com/office/officeart/2005/8/layout/hList1"/>
    <dgm:cxn modelId="{F5F2FE47-6013-5647-9D37-A810636296A7}" type="presParOf" srcId="{08BF21CF-B702-5946-AE9E-95950D4AB6B5}" destId="{2D588ED9-B64F-2548-8F99-02EB4ACC3A5B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2D724796-89CD-0140-A1DA-30AD8D8F206F}" type="doc">
      <dgm:prSet loTypeId="urn:microsoft.com/office/officeart/2005/8/layout/radial4" loCatId="" qsTypeId="urn:microsoft.com/office/officeart/2005/8/quickstyle/simple4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12C8B41A-B2FF-7347-A777-A0AD55185044}">
      <dgm:prSet phldrT="[Text]"/>
      <dgm:spPr/>
      <dgm:t>
        <a:bodyPr/>
        <a:lstStyle/>
        <a:p>
          <a:r>
            <a:rPr lang="en-US" dirty="0" smtClean="0"/>
            <a:t>CDR</a:t>
          </a:r>
          <a:endParaRPr lang="en-US" dirty="0"/>
        </a:p>
      </dgm:t>
    </dgm:pt>
    <dgm:pt modelId="{7D5D5CC9-D2A5-AA4F-A1B1-CA5E9B2F6B17}" type="parTrans" cxnId="{E7F84C9E-C0B8-F142-9807-315CD35915C1}">
      <dgm:prSet/>
      <dgm:spPr/>
      <dgm:t>
        <a:bodyPr/>
        <a:lstStyle/>
        <a:p>
          <a:endParaRPr lang="en-US"/>
        </a:p>
      </dgm:t>
    </dgm:pt>
    <dgm:pt modelId="{1ACFF723-7AC1-3A40-8559-65CD2124698B}" type="sibTrans" cxnId="{E7F84C9E-C0B8-F142-9807-315CD35915C1}">
      <dgm:prSet/>
      <dgm:spPr/>
      <dgm:t>
        <a:bodyPr/>
        <a:lstStyle/>
        <a:p>
          <a:endParaRPr lang="en-US"/>
        </a:p>
      </dgm:t>
    </dgm:pt>
    <dgm:pt modelId="{B49C09D8-0867-BB4F-BD12-8AC53932CE0A}">
      <dgm:prSet phldrT="[Text]"/>
      <dgm:spPr/>
      <dgm:t>
        <a:bodyPr/>
        <a:lstStyle/>
        <a:p>
          <a:r>
            <a:rPr lang="en-US" dirty="0" smtClean="0"/>
            <a:t>Faculty research</a:t>
          </a:r>
          <a:endParaRPr lang="en-US" dirty="0"/>
        </a:p>
      </dgm:t>
    </dgm:pt>
    <dgm:pt modelId="{A57E6CE0-4FFA-FA44-AC1F-43B610A7958B}" type="parTrans" cxnId="{7AA2FC2A-78E7-DB47-A943-9EDF6C077040}">
      <dgm:prSet/>
      <dgm:spPr/>
      <dgm:t>
        <a:bodyPr/>
        <a:lstStyle/>
        <a:p>
          <a:endParaRPr lang="en-US"/>
        </a:p>
      </dgm:t>
    </dgm:pt>
    <dgm:pt modelId="{F11F14E1-9A37-FD47-8969-2064366C7DFF}" type="sibTrans" cxnId="{7AA2FC2A-78E7-DB47-A943-9EDF6C077040}">
      <dgm:prSet/>
      <dgm:spPr/>
      <dgm:t>
        <a:bodyPr/>
        <a:lstStyle/>
        <a:p>
          <a:endParaRPr lang="en-US"/>
        </a:p>
      </dgm:t>
    </dgm:pt>
    <dgm:pt modelId="{E94F2EDD-B170-004C-A569-23B5F1DBD8F2}">
      <dgm:prSet phldrT="[Text]"/>
      <dgm:spPr/>
      <dgm:t>
        <a:bodyPr/>
        <a:lstStyle/>
        <a:p>
          <a:r>
            <a:rPr lang="en-US" dirty="0" smtClean="0"/>
            <a:t>Born-digital acquisitions</a:t>
          </a:r>
          <a:endParaRPr lang="en-US" dirty="0"/>
        </a:p>
      </dgm:t>
    </dgm:pt>
    <dgm:pt modelId="{14C26ADD-5653-D046-AD47-6A1E416D701D}" type="parTrans" cxnId="{9874BC27-5F66-B144-AC4F-4FFFCD70F729}">
      <dgm:prSet/>
      <dgm:spPr/>
      <dgm:t>
        <a:bodyPr/>
        <a:lstStyle/>
        <a:p>
          <a:endParaRPr lang="en-US"/>
        </a:p>
      </dgm:t>
    </dgm:pt>
    <dgm:pt modelId="{647EC93E-1177-9342-82D8-CB7CB232DCB3}" type="sibTrans" cxnId="{9874BC27-5F66-B144-AC4F-4FFFCD70F729}">
      <dgm:prSet/>
      <dgm:spPr/>
      <dgm:t>
        <a:bodyPr/>
        <a:lstStyle/>
        <a:p>
          <a:endParaRPr lang="en-US"/>
        </a:p>
      </dgm:t>
    </dgm:pt>
    <dgm:pt modelId="{975C11E6-6196-254F-B2C0-08653FBDB121}">
      <dgm:prSet phldrT="[Text]"/>
      <dgm:spPr/>
      <dgm:t>
        <a:bodyPr/>
        <a:lstStyle/>
        <a:p>
          <a:r>
            <a:rPr lang="en-US" dirty="0" smtClean="0"/>
            <a:t>Locally digitized content</a:t>
          </a:r>
          <a:endParaRPr lang="en-US" dirty="0"/>
        </a:p>
      </dgm:t>
    </dgm:pt>
    <dgm:pt modelId="{93B9E673-7359-164D-810C-A1CCF843B780}" type="parTrans" cxnId="{E941ED44-9276-8A47-80E2-62A0E18B5840}">
      <dgm:prSet/>
      <dgm:spPr/>
      <dgm:t>
        <a:bodyPr/>
        <a:lstStyle/>
        <a:p>
          <a:endParaRPr lang="en-US"/>
        </a:p>
      </dgm:t>
    </dgm:pt>
    <dgm:pt modelId="{F1C470FB-DEAB-FA42-B7CE-A181BBE8941F}" type="sibTrans" cxnId="{E941ED44-9276-8A47-80E2-62A0E18B5840}">
      <dgm:prSet/>
      <dgm:spPr/>
      <dgm:t>
        <a:bodyPr/>
        <a:lstStyle/>
        <a:p>
          <a:endParaRPr lang="en-US"/>
        </a:p>
      </dgm:t>
    </dgm:pt>
    <dgm:pt modelId="{A04A1D8B-4C83-9649-B057-2AAEE5621BA7}" type="pres">
      <dgm:prSet presAssocID="{2D724796-89CD-0140-A1DA-30AD8D8F206F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4984A68-8FDF-9C47-AB3D-D316967D3087}" type="pres">
      <dgm:prSet presAssocID="{12C8B41A-B2FF-7347-A777-A0AD55185044}" presName="centerShape" presStyleLbl="node0" presStyleIdx="0" presStyleCnt="1"/>
      <dgm:spPr/>
      <dgm:t>
        <a:bodyPr/>
        <a:lstStyle/>
        <a:p>
          <a:endParaRPr lang="en-US"/>
        </a:p>
      </dgm:t>
    </dgm:pt>
    <dgm:pt modelId="{C3C36179-CDB3-3442-9637-894FB095D600}" type="pres">
      <dgm:prSet presAssocID="{A57E6CE0-4FFA-FA44-AC1F-43B610A7958B}" presName="parTrans" presStyleLbl="bgSibTrans2D1" presStyleIdx="0" presStyleCnt="3"/>
      <dgm:spPr/>
      <dgm:t>
        <a:bodyPr/>
        <a:lstStyle/>
        <a:p>
          <a:endParaRPr lang="en-US"/>
        </a:p>
      </dgm:t>
    </dgm:pt>
    <dgm:pt modelId="{A4AEFF15-647C-A842-9EFF-F79DB5BA3E69}" type="pres">
      <dgm:prSet presAssocID="{B49C09D8-0867-BB4F-BD12-8AC53932CE0A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68A8D4-D693-A544-95FA-F3E06E1FF660}" type="pres">
      <dgm:prSet presAssocID="{14C26ADD-5653-D046-AD47-6A1E416D701D}" presName="parTrans" presStyleLbl="bgSibTrans2D1" presStyleIdx="1" presStyleCnt="3"/>
      <dgm:spPr/>
      <dgm:t>
        <a:bodyPr/>
        <a:lstStyle/>
        <a:p>
          <a:endParaRPr lang="en-US"/>
        </a:p>
      </dgm:t>
    </dgm:pt>
    <dgm:pt modelId="{E0265CD5-389E-CA4A-B511-CCA3ACBCA773}" type="pres">
      <dgm:prSet presAssocID="{E94F2EDD-B170-004C-A569-23B5F1DBD8F2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002481-13DA-4C40-9128-D536E6F9B6E1}" type="pres">
      <dgm:prSet presAssocID="{93B9E673-7359-164D-810C-A1CCF843B780}" presName="parTrans" presStyleLbl="bgSibTrans2D1" presStyleIdx="2" presStyleCnt="3"/>
      <dgm:spPr/>
      <dgm:t>
        <a:bodyPr/>
        <a:lstStyle/>
        <a:p>
          <a:endParaRPr lang="en-US"/>
        </a:p>
      </dgm:t>
    </dgm:pt>
    <dgm:pt modelId="{6802BC66-6F80-F444-8570-152206CF639A}" type="pres">
      <dgm:prSet presAssocID="{975C11E6-6196-254F-B2C0-08653FBDB121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2E17EB4-8806-334A-9FF2-96A5B475D0A7}" type="presOf" srcId="{14C26ADD-5653-D046-AD47-6A1E416D701D}" destId="{A968A8D4-D693-A544-95FA-F3E06E1FF660}" srcOrd="0" destOrd="0" presId="urn:microsoft.com/office/officeart/2005/8/layout/radial4"/>
    <dgm:cxn modelId="{E7F84C9E-C0B8-F142-9807-315CD35915C1}" srcId="{2D724796-89CD-0140-A1DA-30AD8D8F206F}" destId="{12C8B41A-B2FF-7347-A777-A0AD55185044}" srcOrd="0" destOrd="0" parTransId="{7D5D5CC9-D2A5-AA4F-A1B1-CA5E9B2F6B17}" sibTransId="{1ACFF723-7AC1-3A40-8559-65CD2124698B}"/>
    <dgm:cxn modelId="{E941ED44-9276-8A47-80E2-62A0E18B5840}" srcId="{12C8B41A-B2FF-7347-A777-A0AD55185044}" destId="{975C11E6-6196-254F-B2C0-08653FBDB121}" srcOrd="2" destOrd="0" parTransId="{93B9E673-7359-164D-810C-A1CCF843B780}" sibTransId="{F1C470FB-DEAB-FA42-B7CE-A181BBE8941F}"/>
    <dgm:cxn modelId="{DE3012D6-85E3-1948-A470-903D28594AB6}" type="presOf" srcId="{E94F2EDD-B170-004C-A569-23B5F1DBD8F2}" destId="{E0265CD5-389E-CA4A-B511-CCA3ACBCA773}" srcOrd="0" destOrd="0" presId="urn:microsoft.com/office/officeart/2005/8/layout/radial4"/>
    <dgm:cxn modelId="{B64CFD80-C8CE-1D4C-80B5-431E3D61FE03}" type="presOf" srcId="{2D724796-89CD-0140-A1DA-30AD8D8F206F}" destId="{A04A1D8B-4C83-9649-B057-2AAEE5621BA7}" srcOrd="0" destOrd="0" presId="urn:microsoft.com/office/officeart/2005/8/layout/radial4"/>
    <dgm:cxn modelId="{A1939D01-ADF0-FF46-AC64-654441DB3666}" type="presOf" srcId="{975C11E6-6196-254F-B2C0-08653FBDB121}" destId="{6802BC66-6F80-F444-8570-152206CF639A}" srcOrd="0" destOrd="0" presId="urn:microsoft.com/office/officeart/2005/8/layout/radial4"/>
    <dgm:cxn modelId="{3E80B5ED-33CB-6C4A-9901-3118C90D8F2A}" type="presOf" srcId="{B49C09D8-0867-BB4F-BD12-8AC53932CE0A}" destId="{A4AEFF15-647C-A842-9EFF-F79DB5BA3E69}" srcOrd="0" destOrd="0" presId="urn:microsoft.com/office/officeart/2005/8/layout/radial4"/>
    <dgm:cxn modelId="{0782C54F-0BDC-2E4D-9B10-C9A116295812}" type="presOf" srcId="{A57E6CE0-4FFA-FA44-AC1F-43B610A7958B}" destId="{C3C36179-CDB3-3442-9637-894FB095D600}" srcOrd="0" destOrd="0" presId="urn:microsoft.com/office/officeart/2005/8/layout/radial4"/>
    <dgm:cxn modelId="{7AA2FC2A-78E7-DB47-A943-9EDF6C077040}" srcId="{12C8B41A-B2FF-7347-A777-A0AD55185044}" destId="{B49C09D8-0867-BB4F-BD12-8AC53932CE0A}" srcOrd="0" destOrd="0" parTransId="{A57E6CE0-4FFA-FA44-AC1F-43B610A7958B}" sibTransId="{F11F14E1-9A37-FD47-8969-2064366C7DFF}"/>
    <dgm:cxn modelId="{9874BC27-5F66-B144-AC4F-4FFFCD70F729}" srcId="{12C8B41A-B2FF-7347-A777-A0AD55185044}" destId="{E94F2EDD-B170-004C-A569-23B5F1DBD8F2}" srcOrd="1" destOrd="0" parTransId="{14C26ADD-5653-D046-AD47-6A1E416D701D}" sibTransId="{647EC93E-1177-9342-82D8-CB7CB232DCB3}"/>
    <dgm:cxn modelId="{1B580145-79F8-0C40-AF34-5F7F91C55FCE}" type="presOf" srcId="{93B9E673-7359-164D-810C-A1CCF843B780}" destId="{5F002481-13DA-4C40-9128-D536E6F9B6E1}" srcOrd="0" destOrd="0" presId="urn:microsoft.com/office/officeart/2005/8/layout/radial4"/>
    <dgm:cxn modelId="{A6DADD4B-EEDE-304E-ACA3-41F42C23A40A}" type="presOf" srcId="{12C8B41A-B2FF-7347-A777-A0AD55185044}" destId="{84984A68-8FDF-9C47-AB3D-D316967D3087}" srcOrd="0" destOrd="0" presId="urn:microsoft.com/office/officeart/2005/8/layout/radial4"/>
    <dgm:cxn modelId="{7558B134-38AE-9F4F-865A-F5E8835FD48F}" type="presParOf" srcId="{A04A1D8B-4C83-9649-B057-2AAEE5621BA7}" destId="{84984A68-8FDF-9C47-AB3D-D316967D3087}" srcOrd="0" destOrd="0" presId="urn:microsoft.com/office/officeart/2005/8/layout/radial4"/>
    <dgm:cxn modelId="{B3BE29F6-7C13-5C46-B83B-8C424633D593}" type="presParOf" srcId="{A04A1D8B-4C83-9649-B057-2AAEE5621BA7}" destId="{C3C36179-CDB3-3442-9637-894FB095D600}" srcOrd="1" destOrd="0" presId="urn:microsoft.com/office/officeart/2005/8/layout/radial4"/>
    <dgm:cxn modelId="{799D26A3-32BA-CA40-B708-4CA8288574D6}" type="presParOf" srcId="{A04A1D8B-4C83-9649-B057-2AAEE5621BA7}" destId="{A4AEFF15-647C-A842-9EFF-F79DB5BA3E69}" srcOrd="2" destOrd="0" presId="urn:microsoft.com/office/officeart/2005/8/layout/radial4"/>
    <dgm:cxn modelId="{9F61A539-C14B-B147-87BA-299C8ABBB82F}" type="presParOf" srcId="{A04A1D8B-4C83-9649-B057-2AAEE5621BA7}" destId="{A968A8D4-D693-A544-95FA-F3E06E1FF660}" srcOrd="3" destOrd="0" presId="urn:microsoft.com/office/officeart/2005/8/layout/radial4"/>
    <dgm:cxn modelId="{7478C6A8-28EB-B94E-BBFC-704716972D7A}" type="presParOf" srcId="{A04A1D8B-4C83-9649-B057-2AAEE5621BA7}" destId="{E0265CD5-389E-CA4A-B511-CCA3ACBCA773}" srcOrd="4" destOrd="0" presId="urn:microsoft.com/office/officeart/2005/8/layout/radial4"/>
    <dgm:cxn modelId="{BEBFD563-9D0A-5740-B4E2-0D5B18F5A2A0}" type="presParOf" srcId="{A04A1D8B-4C83-9649-B057-2AAEE5621BA7}" destId="{5F002481-13DA-4C40-9128-D536E6F9B6E1}" srcOrd="5" destOrd="0" presId="urn:microsoft.com/office/officeart/2005/8/layout/radial4"/>
    <dgm:cxn modelId="{43C2A888-A1EB-3845-8D40-7FBBBCF196B5}" type="presParOf" srcId="{A04A1D8B-4C83-9649-B057-2AAEE5621BA7}" destId="{6802BC66-6F80-F444-8570-152206CF639A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BE38CFCA-BF7B-384F-8359-FF19B0391FDA}" type="doc">
      <dgm:prSet loTypeId="urn:microsoft.com/office/officeart/2005/8/layout/list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302525F-42CB-A84F-90EA-7A5698960B71}">
      <dgm:prSet phldrT="[Text]"/>
      <dgm:spPr/>
      <dgm:t>
        <a:bodyPr/>
        <a:lstStyle/>
        <a:p>
          <a:r>
            <a:rPr lang="en-US" dirty="0" smtClean="0"/>
            <a:t>Assessment</a:t>
          </a:r>
          <a:endParaRPr lang="en-US" dirty="0"/>
        </a:p>
      </dgm:t>
    </dgm:pt>
    <dgm:pt modelId="{D143CA47-0A5B-B44B-8B36-4B5D054423FC}" type="parTrans" cxnId="{868D4F9B-034D-0848-924D-4449431FAC40}">
      <dgm:prSet/>
      <dgm:spPr/>
      <dgm:t>
        <a:bodyPr/>
        <a:lstStyle/>
        <a:p>
          <a:endParaRPr lang="en-US"/>
        </a:p>
      </dgm:t>
    </dgm:pt>
    <dgm:pt modelId="{9C7F7759-1D29-F54C-8D84-3E490313AEF8}" type="sibTrans" cxnId="{868D4F9B-034D-0848-924D-4449431FAC40}">
      <dgm:prSet/>
      <dgm:spPr/>
      <dgm:t>
        <a:bodyPr/>
        <a:lstStyle/>
        <a:p>
          <a:endParaRPr lang="en-US"/>
        </a:p>
      </dgm:t>
    </dgm:pt>
    <dgm:pt modelId="{1CD1E56F-73AC-A042-AC76-ABB79ECE0F6F}">
      <dgm:prSet phldrT="[Text]"/>
      <dgm:spPr/>
      <dgm:t>
        <a:bodyPr/>
        <a:lstStyle/>
        <a:p>
          <a:r>
            <a:rPr lang="en-US" dirty="0" smtClean="0"/>
            <a:t>Business planning</a:t>
          </a:r>
          <a:endParaRPr lang="en-US" dirty="0"/>
        </a:p>
      </dgm:t>
    </dgm:pt>
    <dgm:pt modelId="{8FE6E4EC-B3D0-F34E-B055-62C8B8105596}" type="parTrans" cxnId="{435780AD-CC27-BB4C-B9E5-C90648906016}">
      <dgm:prSet/>
      <dgm:spPr/>
      <dgm:t>
        <a:bodyPr/>
        <a:lstStyle/>
        <a:p>
          <a:endParaRPr lang="en-US"/>
        </a:p>
      </dgm:t>
    </dgm:pt>
    <dgm:pt modelId="{9BFD48BD-4102-A24E-8ED1-60945128ABCA}" type="sibTrans" cxnId="{435780AD-CC27-BB4C-B9E5-C90648906016}">
      <dgm:prSet/>
      <dgm:spPr/>
      <dgm:t>
        <a:bodyPr/>
        <a:lstStyle/>
        <a:p>
          <a:endParaRPr lang="en-US"/>
        </a:p>
      </dgm:t>
    </dgm:pt>
    <dgm:pt modelId="{C20C88A6-9031-4E41-BC76-6EA9E3192E63}">
      <dgm:prSet phldrT="[Text]"/>
      <dgm:spPr/>
      <dgm:t>
        <a:bodyPr/>
        <a:lstStyle/>
        <a:p>
          <a:r>
            <a:rPr lang="en-US" dirty="0" smtClean="0"/>
            <a:t>Project and respond to demand</a:t>
          </a:r>
          <a:endParaRPr lang="en-US" dirty="0"/>
        </a:p>
      </dgm:t>
    </dgm:pt>
    <dgm:pt modelId="{F97CD14A-0E2B-4348-9791-4859005013AC}" type="parTrans" cxnId="{2DB107A4-1BEC-A54E-B532-3CDE804D120D}">
      <dgm:prSet/>
      <dgm:spPr/>
      <dgm:t>
        <a:bodyPr/>
        <a:lstStyle/>
        <a:p>
          <a:endParaRPr lang="en-US"/>
        </a:p>
      </dgm:t>
    </dgm:pt>
    <dgm:pt modelId="{558CE364-00B5-A442-BD72-0AD0C00AADDA}" type="sibTrans" cxnId="{2DB107A4-1BEC-A54E-B532-3CDE804D120D}">
      <dgm:prSet/>
      <dgm:spPr/>
      <dgm:t>
        <a:bodyPr/>
        <a:lstStyle/>
        <a:p>
          <a:endParaRPr lang="en-US"/>
        </a:p>
      </dgm:t>
    </dgm:pt>
    <dgm:pt modelId="{725BC723-640B-2F45-8E3D-EBF67CCC537D}">
      <dgm:prSet phldrT="[Text]"/>
      <dgm:spPr/>
      <dgm:t>
        <a:bodyPr/>
        <a:lstStyle/>
        <a:p>
          <a:r>
            <a:rPr lang="en-US" dirty="0" smtClean="0"/>
            <a:t>Take the long view</a:t>
          </a:r>
          <a:endParaRPr lang="en-US" dirty="0"/>
        </a:p>
      </dgm:t>
    </dgm:pt>
    <dgm:pt modelId="{34D24D45-AF7C-D64D-B3B4-14CCE6DCFDBD}" type="parTrans" cxnId="{88E28B50-1720-0D4D-B003-A125C365E2BC}">
      <dgm:prSet/>
      <dgm:spPr/>
      <dgm:t>
        <a:bodyPr/>
        <a:lstStyle/>
        <a:p>
          <a:endParaRPr lang="en-US"/>
        </a:p>
      </dgm:t>
    </dgm:pt>
    <dgm:pt modelId="{61648104-2982-BE49-B7A5-18540DEA648A}" type="sibTrans" cxnId="{88E28B50-1720-0D4D-B003-A125C365E2BC}">
      <dgm:prSet/>
      <dgm:spPr/>
      <dgm:t>
        <a:bodyPr/>
        <a:lstStyle/>
        <a:p>
          <a:endParaRPr lang="en-US"/>
        </a:p>
      </dgm:t>
    </dgm:pt>
    <dgm:pt modelId="{0E559121-0260-154E-BD1D-B4D0C9367DF6}" type="pres">
      <dgm:prSet presAssocID="{BE38CFCA-BF7B-384F-8359-FF19B0391FDA}" presName="linear" presStyleCnt="0">
        <dgm:presLayoutVars>
          <dgm:dir/>
          <dgm:animLvl val="lvl"/>
          <dgm:resizeHandles val="exact"/>
        </dgm:presLayoutVars>
      </dgm:prSet>
      <dgm:spPr/>
    </dgm:pt>
    <dgm:pt modelId="{023600B7-D916-0845-9D1E-61E81D375B03}" type="pres">
      <dgm:prSet presAssocID="{D302525F-42CB-A84F-90EA-7A5698960B71}" presName="parentLin" presStyleCnt="0"/>
      <dgm:spPr/>
    </dgm:pt>
    <dgm:pt modelId="{D484E047-5F9E-1644-9764-E5729686F687}" type="pres">
      <dgm:prSet presAssocID="{D302525F-42CB-A84F-90EA-7A5698960B71}" presName="parentLeftMargin" presStyleLbl="node1" presStyleIdx="0" presStyleCnt="4"/>
      <dgm:spPr/>
    </dgm:pt>
    <dgm:pt modelId="{2D1A23F7-AF77-B54C-9765-99A0BD4B0546}" type="pres">
      <dgm:prSet presAssocID="{D302525F-42CB-A84F-90EA-7A5698960B71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D740F66-E992-0048-BF2A-3F382B140856}" type="pres">
      <dgm:prSet presAssocID="{D302525F-42CB-A84F-90EA-7A5698960B71}" presName="negativeSpace" presStyleCnt="0"/>
      <dgm:spPr/>
    </dgm:pt>
    <dgm:pt modelId="{470169B8-C90D-F245-8316-E16D3B6FD52B}" type="pres">
      <dgm:prSet presAssocID="{D302525F-42CB-A84F-90EA-7A5698960B71}" presName="childText" presStyleLbl="conF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EFA56B-0C9D-2345-8E45-268A9B175BEE}" type="pres">
      <dgm:prSet presAssocID="{9C7F7759-1D29-F54C-8D84-3E490313AEF8}" presName="spaceBetweenRectangles" presStyleCnt="0"/>
      <dgm:spPr/>
    </dgm:pt>
    <dgm:pt modelId="{D5F4B9C8-CBDA-C541-A973-51AB35D4E160}" type="pres">
      <dgm:prSet presAssocID="{1CD1E56F-73AC-A042-AC76-ABB79ECE0F6F}" presName="parentLin" presStyleCnt="0"/>
      <dgm:spPr/>
    </dgm:pt>
    <dgm:pt modelId="{4AD55C4F-3B3B-E04D-B04B-5187BFAF89C3}" type="pres">
      <dgm:prSet presAssocID="{1CD1E56F-73AC-A042-AC76-ABB79ECE0F6F}" presName="parentLeftMargin" presStyleLbl="node1" presStyleIdx="0" presStyleCnt="4"/>
      <dgm:spPr/>
    </dgm:pt>
    <dgm:pt modelId="{C68F6F05-5563-A046-9FDD-A0525D66F9F0}" type="pres">
      <dgm:prSet presAssocID="{1CD1E56F-73AC-A042-AC76-ABB79ECE0F6F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A9776D07-3129-004D-A383-220E6FB54373}" type="pres">
      <dgm:prSet presAssocID="{1CD1E56F-73AC-A042-AC76-ABB79ECE0F6F}" presName="negativeSpace" presStyleCnt="0"/>
      <dgm:spPr/>
    </dgm:pt>
    <dgm:pt modelId="{5F9602CE-FF8E-884C-91C6-AB115AAE66D6}" type="pres">
      <dgm:prSet presAssocID="{1CD1E56F-73AC-A042-AC76-ABB79ECE0F6F}" presName="childText" presStyleLbl="conFgAcc1" presStyleIdx="1" presStyleCnt="4">
        <dgm:presLayoutVars>
          <dgm:bulletEnabled val="1"/>
        </dgm:presLayoutVars>
      </dgm:prSet>
      <dgm:spPr/>
    </dgm:pt>
    <dgm:pt modelId="{0D8D0F40-63B7-3848-B734-FF3DC06EEA42}" type="pres">
      <dgm:prSet presAssocID="{9BFD48BD-4102-A24E-8ED1-60945128ABCA}" presName="spaceBetweenRectangles" presStyleCnt="0"/>
      <dgm:spPr/>
    </dgm:pt>
    <dgm:pt modelId="{F98CF562-FB24-1F41-8EB9-768D16783071}" type="pres">
      <dgm:prSet presAssocID="{C20C88A6-9031-4E41-BC76-6EA9E3192E63}" presName="parentLin" presStyleCnt="0"/>
      <dgm:spPr/>
    </dgm:pt>
    <dgm:pt modelId="{9C05F74F-98FA-F44B-8CB6-571BC28C61B4}" type="pres">
      <dgm:prSet presAssocID="{C20C88A6-9031-4E41-BC76-6EA9E3192E63}" presName="parentLeftMargin" presStyleLbl="node1" presStyleIdx="1" presStyleCnt="4"/>
      <dgm:spPr/>
    </dgm:pt>
    <dgm:pt modelId="{F40A81F9-F19B-8C4C-8219-D278BD463ADC}" type="pres">
      <dgm:prSet presAssocID="{C20C88A6-9031-4E41-BC76-6EA9E3192E63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7CAC4BAA-9306-8E45-BCE4-1E8020FB721A}" type="pres">
      <dgm:prSet presAssocID="{C20C88A6-9031-4E41-BC76-6EA9E3192E63}" presName="negativeSpace" presStyleCnt="0"/>
      <dgm:spPr/>
    </dgm:pt>
    <dgm:pt modelId="{CE0A4DB6-5F72-F04A-962C-3D3CE7BDCBD7}" type="pres">
      <dgm:prSet presAssocID="{C20C88A6-9031-4E41-BC76-6EA9E3192E63}" presName="childText" presStyleLbl="conFgAcc1" presStyleIdx="2" presStyleCnt="4">
        <dgm:presLayoutVars>
          <dgm:bulletEnabled val="1"/>
        </dgm:presLayoutVars>
      </dgm:prSet>
      <dgm:spPr/>
    </dgm:pt>
    <dgm:pt modelId="{1A0E47FF-A0A1-4742-9416-46F6B465B048}" type="pres">
      <dgm:prSet presAssocID="{558CE364-00B5-A442-BD72-0AD0C00AADDA}" presName="spaceBetweenRectangles" presStyleCnt="0"/>
      <dgm:spPr/>
    </dgm:pt>
    <dgm:pt modelId="{506E75B7-6543-0840-9A63-74D95E22E51F}" type="pres">
      <dgm:prSet presAssocID="{725BC723-640B-2F45-8E3D-EBF67CCC537D}" presName="parentLin" presStyleCnt="0"/>
      <dgm:spPr/>
    </dgm:pt>
    <dgm:pt modelId="{E87D6A6A-965B-A04D-A78E-D18B809A5025}" type="pres">
      <dgm:prSet presAssocID="{725BC723-640B-2F45-8E3D-EBF67CCC537D}" presName="parentLeftMargin" presStyleLbl="node1" presStyleIdx="2" presStyleCnt="4"/>
      <dgm:spPr/>
    </dgm:pt>
    <dgm:pt modelId="{E6F9B0B8-4062-0347-B7E9-5421F02FD370}" type="pres">
      <dgm:prSet presAssocID="{725BC723-640B-2F45-8E3D-EBF67CCC537D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6EA730D3-FE02-8043-8E81-FF5F4E2F6EEF}" type="pres">
      <dgm:prSet presAssocID="{725BC723-640B-2F45-8E3D-EBF67CCC537D}" presName="negativeSpace" presStyleCnt="0"/>
      <dgm:spPr/>
    </dgm:pt>
    <dgm:pt modelId="{7423047E-7EE0-6C4C-9A0B-2819B10CA14E}" type="pres">
      <dgm:prSet presAssocID="{725BC723-640B-2F45-8E3D-EBF67CCC537D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1DACC8CB-54E8-3248-B8B5-9D4C141327CB}" type="presOf" srcId="{D302525F-42CB-A84F-90EA-7A5698960B71}" destId="{2D1A23F7-AF77-B54C-9765-99A0BD4B0546}" srcOrd="1" destOrd="0" presId="urn:microsoft.com/office/officeart/2005/8/layout/list1"/>
    <dgm:cxn modelId="{88E28B50-1720-0D4D-B003-A125C365E2BC}" srcId="{BE38CFCA-BF7B-384F-8359-FF19B0391FDA}" destId="{725BC723-640B-2F45-8E3D-EBF67CCC537D}" srcOrd="3" destOrd="0" parTransId="{34D24D45-AF7C-D64D-B3B4-14CCE6DCFDBD}" sibTransId="{61648104-2982-BE49-B7A5-18540DEA648A}"/>
    <dgm:cxn modelId="{18874535-DF7B-C34C-AC3A-8114426A795A}" type="presOf" srcId="{C20C88A6-9031-4E41-BC76-6EA9E3192E63}" destId="{F40A81F9-F19B-8C4C-8219-D278BD463ADC}" srcOrd="1" destOrd="0" presId="urn:microsoft.com/office/officeart/2005/8/layout/list1"/>
    <dgm:cxn modelId="{868D4F9B-034D-0848-924D-4449431FAC40}" srcId="{BE38CFCA-BF7B-384F-8359-FF19B0391FDA}" destId="{D302525F-42CB-A84F-90EA-7A5698960B71}" srcOrd="0" destOrd="0" parTransId="{D143CA47-0A5B-B44B-8B36-4B5D054423FC}" sibTransId="{9C7F7759-1D29-F54C-8D84-3E490313AEF8}"/>
    <dgm:cxn modelId="{B4976307-97E0-3545-9342-184C4E90C6F5}" type="presOf" srcId="{1CD1E56F-73AC-A042-AC76-ABB79ECE0F6F}" destId="{4AD55C4F-3B3B-E04D-B04B-5187BFAF89C3}" srcOrd="0" destOrd="0" presId="urn:microsoft.com/office/officeart/2005/8/layout/list1"/>
    <dgm:cxn modelId="{F64F1E7F-19D2-954E-882A-FC4FBF147404}" type="presOf" srcId="{BE38CFCA-BF7B-384F-8359-FF19B0391FDA}" destId="{0E559121-0260-154E-BD1D-B4D0C9367DF6}" srcOrd="0" destOrd="0" presId="urn:microsoft.com/office/officeart/2005/8/layout/list1"/>
    <dgm:cxn modelId="{6A3C98BB-29C9-1045-B39D-E1CC6A1AF37D}" type="presOf" srcId="{725BC723-640B-2F45-8E3D-EBF67CCC537D}" destId="{E87D6A6A-965B-A04D-A78E-D18B809A5025}" srcOrd="0" destOrd="0" presId="urn:microsoft.com/office/officeart/2005/8/layout/list1"/>
    <dgm:cxn modelId="{42D8D971-CF74-FD46-92DB-1AEC206849BA}" type="presOf" srcId="{D302525F-42CB-A84F-90EA-7A5698960B71}" destId="{D484E047-5F9E-1644-9764-E5729686F687}" srcOrd="0" destOrd="0" presId="urn:microsoft.com/office/officeart/2005/8/layout/list1"/>
    <dgm:cxn modelId="{2DB107A4-1BEC-A54E-B532-3CDE804D120D}" srcId="{BE38CFCA-BF7B-384F-8359-FF19B0391FDA}" destId="{C20C88A6-9031-4E41-BC76-6EA9E3192E63}" srcOrd="2" destOrd="0" parTransId="{F97CD14A-0E2B-4348-9791-4859005013AC}" sibTransId="{558CE364-00B5-A442-BD72-0AD0C00AADDA}"/>
    <dgm:cxn modelId="{9A1A31B1-565C-7A4A-83D0-D889FEDAF06C}" type="presOf" srcId="{1CD1E56F-73AC-A042-AC76-ABB79ECE0F6F}" destId="{C68F6F05-5563-A046-9FDD-A0525D66F9F0}" srcOrd="1" destOrd="0" presId="urn:microsoft.com/office/officeart/2005/8/layout/list1"/>
    <dgm:cxn modelId="{435780AD-CC27-BB4C-B9E5-C90648906016}" srcId="{BE38CFCA-BF7B-384F-8359-FF19B0391FDA}" destId="{1CD1E56F-73AC-A042-AC76-ABB79ECE0F6F}" srcOrd="1" destOrd="0" parTransId="{8FE6E4EC-B3D0-F34E-B055-62C8B8105596}" sibTransId="{9BFD48BD-4102-A24E-8ED1-60945128ABCA}"/>
    <dgm:cxn modelId="{609FB055-456E-1243-AB15-DAE3C1A312B1}" type="presOf" srcId="{C20C88A6-9031-4E41-BC76-6EA9E3192E63}" destId="{9C05F74F-98FA-F44B-8CB6-571BC28C61B4}" srcOrd="0" destOrd="0" presId="urn:microsoft.com/office/officeart/2005/8/layout/list1"/>
    <dgm:cxn modelId="{787CB962-9525-F947-A032-300CFFE8D4E0}" type="presOf" srcId="{725BC723-640B-2F45-8E3D-EBF67CCC537D}" destId="{E6F9B0B8-4062-0347-B7E9-5421F02FD370}" srcOrd="1" destOrd="0" presId="urn:microsoft.com/office/officeart/2005/8/layout/list1"/>
    <dgm:cxn modelId="{6D8022DA-C315-C14F-8EE2-A7B5C3C8ACD2}" type="presParOf" srcId="{0E559121-0260-154E-BD1D-B4D0C9367DF6}" destId="{023600B7-D916-0845-9D1E-61E81D375B03}" srcOrd="0" destOrd="0" presId="urn:microsoft.com/office/officeart/2005/8/layout/list1"/>
    <dgm:cxn modelId="{7F5511AF-8E68-ED48-A2E1-A1D002B3565B}" type="presParOf" srcId="{023600B7-D916-0845-9D1E-61E81D375B03}" destId="{D484E047-5F9E-1644-9764-E5729686F687}" srcOrd="0" destOrd="0" presId="urn:microsoft.com/office/officeart/2005/8/layout/list1"/>
    <dgm:cxn modelId="{9971A323-1ACB-EF41-BED7-ACC58193C1DA}" type="presParOf" srcId="{023600B7-D916-0845-9D1E-61E81D375B03}" destId="{2D1A23F7-AF77-B54C-9765-99A0BD4B0546}" srcOrd="1" destOrd="0" presId="urn:microsoft.com/office/officeart/2005/8/layout/list1"/>
    <dgm:cxn modelId="{B067E2B6-1715-2B4B-8E0D-DD0BB065BC11}" type="presParOf" srcId="{0E559121-0260-154E-BD1D-B4D0C9367DF6}" destId="{AD740F66-E992-0048-BF2A-3F382B140856}" srcOrd="1" destOrd="0" presId="urn:microsoft.com/office/officeart/2005/8/layout/list1"/>
    <dgm:cxn modelId="{253AA8F8-FE89-8B4E-9EA0-39A180EF82A9}" type="presParOf" srcId="{0E559121-0260-154E-BD1D-B4D0C9367DF6}" destId="{470169B8-C90D-F245-8316-E16D3B6FD52B}" srcOrd="2" destOrd="0" presId="urn:microsoft.com/office/officeart/2005/8/layout/list1"/>
    <dgm:cxn modelId="{FD0E4E06-0705-0148-B9D8-C2440718BC6A}" type="presParOf" srcId="{0E559121-0260-154E-BD1D-B4D0C9367DF6}" destId="{44EFA56B-0C9D-2345-8E45-268A9B175BEE}" srcOrd="3" destOrd="0" presId="urn:microsoft.com/office/officeart/2005/8/layout/list1"/>
    <dgm:cxn modelId="{527EB7A5-42A3-3445-9C4B-41EBC61358C2}" type="presParOf" srcId="{0E559121-0260-154E-BD1D-B4D0C9367DF6}" destId="{D5F4B9C8-CBDA-C541-A973-51AB35D4E160}" srcOrd="4" destOrd="0" presId="urn:microsoft.com/office/officeart/2005/8/layout/list1"/>
    <dgm:cxn modelId="{7AC2BCC1-B29D-7F43-9A6B-BA88AF8881D2}" type="presParOf" srcId="{D5F4B9C8-CBDA-C541-A973-51AB35D4E160}" destId="{4AD55C4F-3B3B-E04D-B04B-5187BFAF89C3}" srcOrd="0" destOrd="0" presId="urn:microsoft.com/office/officeart/2005/8/layout/list1"/>
    <dgm:cxn modelId="{EAE8D215-32F5-6E4B-ADD5-F1CE52F0109E}" type="presParOf" srcId="{D5F4B9C8-CBDA-C541-A973-51AB35D4E160}" destId="{C68F6F05-5563-A046-9FDD-A0525D66F9F0}" srcOrd="1" destOrd="0" presId="urn:microsoft.com/office/officeart/2005/8/layout/list1"/>
    <dgm:cxn modelId="{1002DE44-C495-1B46-A64C-AD3194C8A238}" type="presParOf" srcId="{0E559121-0260-154E-BD1D-B4D0C9367DF6}" destId="{A9776D07-3129-004D-A383-220E6FB54373}" srcOrd="5" destOrd="0" presId="urn:microsoft.com/office/officeart/2005/8/layout/list1"/>
    <dgm:cxn modelId="{F622A619-06DE-5F4D-8372-248F49F0E963}" type="presParOf" srcId="{0E559121-0260-154E-BD1D-B4D0C9367DF6}" destId="{5F9602CE-FF8E-884C-91C6-AB115AAE66D6}" srcOrd="6" destOrd="0" presId="urn:microsoft.com/office/officeart/2005/8/layout/list1"/>
    <dgm:cxn modelId="{04549A65-E386-914B-B1AA-6485E6AA03F0}" type="presParOf" srcId="{0E559121-0260-154E-BD1D-B4D0C9367DF6}" destId="{0D8D0F40-63B7-3848-B734-FF3DC06EEA42}" srcOrd="7" destOrd="0" presId="urn:microsoft.com/office/officeart/2005/8/layout/list1"/>
    <dgm:cxn modelId="{30CC6F28-4730-0842-9BDF-7C0671EEBF8E}" type="presParOf" srcId="{0E559121-0260-154E-BD1D-B4D0C9367DF6}" destId="{F98CF562-FB24-1F41-8EB9-768D16783071}" srcOrd="8" destOrd="0" presId="urn:microsoft.com/office/officeart/2005/8/layout/list1"/>
    <dgm:cxn modelId="{157A6E95-98C0-D74A-9206-FE2755951AE7}" type="presParOf" srcId="{F98CF562-FB24-1F41-8EB9-768D16783071}" destId="{9C05F74F-98FA-F44B-8CB6-571BC28C61B4}" srcOrd="0" destOrd="0" presId="urn:microsoft.com/office/officeart/2005/8/layout/list1"/>
    <dgm:cxn modelId="{8732C1C0-7177-6847-9C37-EA0343E9C9E1}" type="presParOf" srcId="{F98CF562-FB24-1F41-8EB9-768D16783071}" destId="{F40A81F9-F19B-8C4C-8219-D278BD463ADC}" srcOrd="1" destOrd="0" presId="urn:microsoft.com/office/officeart/2005/8/layout/list1"/>
    <dgm:cxn modelId="{A0511134-0FBE-0E45-8F79-A86D342CC9EB}" type="presParOf" srcId="{0E559121-0260-154E-BD1D-B4D0C9367DF6}" destId="{7CAC4BAA-9306-8E45-BCE4-1E8020FB721A}" srcOrd="9" destOrd="0" presId="urn:microsoft.com/office/officeart/2005/8/layout/list1"/>
    <dgm:cxn modelId="{E0C2C722-2768-D24D-9172-883E7E6B32C8}" type="presParOf" srcId="{0E559121-0260-154E-BD1D-B4D0C9367DF6}" destId="{CE0A4DB6-5F72-F04A-962C-3D3CE7BDCBD7}" srcOrd="10" destOrd="0" presId="urn:microsoft.com/office/officeart/2005/8/layout/list1"/>
    <dgm:cxn modelId="{FF516224-51B4-2B44-A062-814F635E461C}" type="presParOf" srcId="{0E559121-0260-154E-BD1D-B4D0C9367DF6}" destId="{1A0E47FF-A0A1-4742-9416-46F6B465B048}" srcOrd="11" destOrd="0" presId="urn:microsoft.com/office/officeart/2005/8/layout/list1"/>
    <dgm:cxn modelId="{C2E7D84A-6275-FF4D-9BA3-5E5D75D8B826}" type="presParOf" srcId="{0E559121-0260-154E-BD1D-B4D0C9367DF6}" destId="{506E75B7-6543-0840-9A63-74D95E22E51F}" srcOrd="12" destOrd="0" presId="urn:microsoft.com/office/officeart/2005/8/layout/list1"/>
    <dgm:cxn modelId="{EF4B8D85-B11A-2248-B252-34A288C14254}" type="presParOf" srcId="{506E75B7-6543-0840-9A63-74D95E22E51F}" destId="{E87D6A6A-965B-A04D-A78E-D18B809A5025}" srcOrd="0" destOrd="0" presId="urn:microsoft.com/office/officeart/2005/8/layout/list1"/>
    <dgm:cxn modelId="{97800B96-8795-844D-915F-1A844E036BA0}" type="presParOf" srcId="{506E75B7-6543-0840-9A63-74D95E22E51F}" destId="{E6F9B0B8-4062-0347-B7E9-5421F02FD370}" srcOrd="1" destOrd="0" presId="urn:microsoft.com/office/officeart/2005/8/layout/list1"/>
    <dgm:cxn modelId="{04BC1224-A1B5-2140-8731-E91C9A17F83D}" type="presParOf" srcId="{0E559121-0260-154E-BD1D-B4D0C9367DF6}" destId="{6EA730D3-FE02-8043-8E81-FF5F4E2F6EEF}" srcOrd="13" destOrd="0" presId="urn:microsoft.com/office/officeart/2005/8/layout/list1"/>
    <dgm:cxn modelId="{69F62656-10C9-A84B-9F10-42122EC9E0E0}" type="presParOf" srcId="{0E559121-0260-154E-BD1D-B4D0C9367DF6}" destId="{7423047E-7EE0-6C4C-9A0B-2819B10CA14E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F750055-1A8E-2248-8E1C-3A35B2705FFE}" type="doc">
      <dgm:prSet loTypeId="urn:microsoft.com/office/officeart/2005/8/layout/chevron2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C5EFE78-EDE2-C546-8461-A56AE4A73151}">
      <dgm:prSet phldrT="[Text]"/>
      <dgm:spPr/>
      <dgm:t>
        <a:bodyPr/>
        <a:lstStyle/>
        <a:p>
          <a:r>
            <a:rPr lang="en-US" dirty="0" smtClean="0"/>
            <a:t>Early</a:t>
          </a:r>
          <a:endParaRPr lang="en-US" dirty="0"/>
        </a:p>
      </dgm:t>
    </dgm:pt>
    <dgm:pt modelId="{1FB590D5-2537-444F-B550-16619C2E95AA}" type="parTrans" cxnId="{1CC68BA1-C05F-CD44-92AB-45F9B4EA3F23}">
      <dgm:prSet/>
      <dgm:spPr/>
      <dgm:t>
        <a:bodyPr/>
        <a:lstStyle/>
        <a:p>
          <a:endParaRPr lang="en-US"/>
        </a:p>
      </dgm:t>
    </dgm:pt>
    <dgm:pt modelId="{D05026CF-C68C-6541-A04A-7F2F0767EEB0}" type="sibTrans" cxnId="{1CC68BA1-C05F-CD44-92AB-45F9B4EA3F23}">
      <dgm:prSet/>
      <dgm:spPr/>
      <dgm:t>
        <a:bodyPr/>
        <a:lstStyle/>
        <a:p>
          <a:endParaRPr lang="en-US"/>
        </a:p>
      </dgm:t>
    </dgm:pt>
    <dgm:pt modelId="{1E25578C-A655-D34E-A883-33C4E4E23D53}">
      <dgm:prSet phldrT="[Text]" custT="1"/>
      <dgm:spPr/>
      <dgm:t>
        <a:bodyPr/>
        <a:lstStyle/>
        <a:p>
          <a:r>
            <a:rPr lang="en-US" sz="2400" dirty="0" smtClean="0"/>
            <a:t>“Humanities computing”</a:t>
          </a:r>
          <a:endParaRPr lang="en-US" sz="2400" dirty="0"/>
        </a:p>
      </dgm:t>
    </dgm:pt>
    <dgm:pt modelId="{EDEB6785-DF45-7141-8735-2D80D1D4E624}" type="parTrans" cxnId="{A8C8A83E-DD9C-D34C-9AC7-60B176530169}">
      <dgm:prSet/>
      <dgm:spPr/>
      <dgm:t>
        <a:bodyPr/>
        <a:lstStyle/>
        <a:p>
          <a:endParaRPr lang="en-US"/>
        </a:p>
      </dgm:t>
    </dgm:pt>
    <dgm:pt modelId="{918CC65F-D650-A14F-B8FD-A36D33AD7BA4}" type="sibTrans" cxnId="{A8C8A83E-DD9C-D34C-9AC7-60B176530169}">
      <dgm:prSet/>
      <dgm:spPr/>
      <dgm:t>
        <a:bodyPr/>
        <a:lstStyle/>
        <a:p>
          <a:endParaRPr lang="en-US"/>
        </a:p>
      </dgm:t>
    </dgm:pt>
    <dgm:pt modelId="{97A9C892-7B71-924F-BBC2-59E50F226A7F}">
      <dgm:prSet phldrT="[Text]"/>
      <dgm:spPr/>
      <dgm:t>
        <a:bodyPr/>
        <a:lstStyle/>
        <a:p>
          <a:r>
            <a:rPr lang="en-US" dirty="0" smtClean="0"/>
            <a:t>Now</a:t>
          </a:r>
          <a:endParaRPr lang="en-US" dirty="0"/>
        </a:p>
      </dgm:t>
    </dgm:pt>
    <dgm:pt modelId="{64AD2C34-74B5-6542-943B-9EB0AEFA57A2}" type="parTrans" cxnId="{1CFE28CF-0E3C-0B40-B579-B642D6F87087}">
      <dgm:prSet/>
      <dgm:spPr/>
      <dgm:t>
        <a:bodyPr/>
        <a:lstStyle/>
        <a:p>
          <a:endParaRPr lang="en-US"/>
        </a:p>
      </dgm:t>
    </dgm:pt>
    <dgm:pt modelId="{D3F93AB9-34E9-2E4E-804F-2DA5E0590F44}" type="sibTrans" cxnId="{1CFE28CF-0E3C-0B40-B579-B642D6F87087}">
      <dgm:prSet/>
      <dgm:spPr/>
      <dgm:t>
        <a:bodyPr/>
        <a:lstStyle/>
        <a:p>
          <a:endParaRPr lang="en-US"/>
        </a:p>
      </dgm:t>
    </dgm:pt>
    <dgm:pt modelId="{67C41B1F-6E76-4C48-9AEA-2096572941E5}">
      <dgm:prSet custT="1"/>
      <dgm:spPr/>
      <dgm:t>
        <a:bodyPr/>
        <a:lstStyle/>
        <a:p>
          <a:r>
            <a:rPr lang="en-US" sz="2400" dirty="0" smtClean="0"/>
            <a:t>Text encoding</a:t>
          </a:r>
          <a:endParaRPr lang="en-US" sz="2400" dirty="0" smtClean="0"/>
        </a:p>
      </dgm:t>
    </dgm:pt>
    <dgm:pt modelId="{BBB997F4-9A77-1243-BB14-481FF4133FC7}" type="parTrans" cxnId="{3BE03069-F9BB-CD45-BCB0-1906712FDFED}">
      <dgm:prSet/>
      <dgm:spPr/>
      <dgm:t>
        <a:bodyPr/>
        <a:lstStyle/>
        <a:p>
          <a:endParaRPr lang="en-US"/>
        </a:p>
      </dgm:t>
    </dgm:pt>
    <dgm:pt modelId="{25749AEE-60F2-F141-AEC4-C6FEF695FC7A}" type="sibTrans" cxnId="{3BE03069-F9BB-CD45-BCB0-1906712FDFED}">
      <dgm:prSet/>
      <dgm:spPr/>
      <dgm:t>
        <a:bodyPr/>
        <a:lstStyle/>
        <a:p>
          <a:endParaRPr lang="en-US"/>
        </a:p>
      </dgm:t>
    </dgm:pt>
    <dgm:pt modelId="{6456161E-D814-404B-BD86-56D9B1B01EAA}">
      <dgm:prSet custT="1"/>
      <dgm:spPr/>
      <dgm:t>
        <a:bodyPr/>
        <a:lstStyle/>
        <a:p>
          <a:r>
            <a:rPr lang="en-US" sz="2400" dirty="0" smtClean="0"/>
            <a:t>Scholarly editions</a:t>
          </a:r>
          <a:endParaRPr lang="en-US" sz="2400" dirty="0" smtClean="0"/>
        </a:p>
      </dgm:t>
    </dgm:pt>
    <dgm:pt modelId="{09F5FB7E-8293-D145-91EA-23140A9C98A8}" type="parTrans" cxnId="{865926CC-9765-DE46-A771-5674F819D302}">
      <dgm:prSet/>
      <dgm:spPr/>
      <dgm:t>
        <a:bodyPr/>
        <a:lstStyle/>
        <a:p>
          <a:endParaRPr lang="en-US"/>
        </a:p>
      </dgm:t>
    </dgm:pt>
    <dgm:pt modelId="{923AF323-FBD7-DC4B-B482-5A0144D868A6}" type="sibTrans" cxnId="{865926CC-9765-DE46-A771-5674F819D302}">
      <dgm:prSet/>
      <dgm:spPr/>
      <dgm:t>
        <a:bodyPr/>
        <a:lstStyle/>
        <a:p>
          <a:endParaRPr lang="en-US"/>
        </a:p>
      </dgm:t>
    </dgm:pt>
    <dgm:pt modelId="{9AC7E295-2D69-D542-800F-EB6403CC758E}">
      <dgm:prSet custT="1"/>
      <dgm:spPr/>
      <dgm:t>
        <a:bodyPr/>
        <a:lstStyle/>
        <a:p>
          <a:r>
            <a:rPr lang="en-US" sz="2400" dirty="0" smtClean="0"/>
            <a:t>Expansive, inclusive </a:t>
          </a:r>
          <a:endParaRPr lang="en-US" sz="2400" dirty="0" smtClean="0"/>
        </a:p>
      </dgm:t>
    </dgm:pt>
    <dgm:pt modelId="{7B566280-44BD-5D4C-AAB1-11ADA0D787B9}" type="parTrans" cxnId="{59FD2CC3-998A-EC4C-8199-7C4A0B7F8FAA}">
      <dgm:prSet/>
      <dgm:spPr/>
      <dgm:t>
        <a:bodyPr/>
        <a:lstStyle/>
        <a:p>
          <a:endParaRPr lang="en-US"/>
        </a:p>
      </dgm:t>
    </dgm:pt>
    <dgm:pt modelId="{65DB0C5F-C7FB-9D46-9BBB-91B6F26FB5FA}" type="sibTrans" cxnId="{59FD2CC3-998A-EC4C-8199-7C4A0B7F8FAA}">
      <dgm:prSet/>
      <dgm:spPr/>
      <dgm:t>
        <a:bodyPr/>
        <a:lstStyle/>
        <a:p>
          <a:endParaRPr lang="en-US"/>
        </a:p>
      </dgm:t>
    </dgm:pt>
    <dgm:pt modelId="{F7ED8C5F-2151-164A-B786-4CC8066597B1}">
      <dgm:prSet custT="1"/>
      <dgm:spPr/>
      <dgm:t>
        <a:bodyPr/>
        <a:lstStyle/>
        <a:p>
          <a:r>
            <a:rPr lang="en-US" sz="2400" dirty="0" smtClean="0"/>
            <a:t>Digital collections</a:t>
          </a:r>
          <a:endParaRPr lang="en-US" sz="2400" dirty="0" smtClean="0"/>
        </a:p>
      </dgm:t>
    </dgm:pt>
    <dgm:pt modelId="{063A451C-E3F1-7C4B-8107-7784C26C3B2B}" type="parTrans" cxnId="{E4E6A97B-23CC-F040-B05E-73050263CD18}">
      <dgm:prSet/>
      <dgm:spPr/>
      <dgm:t>
        <a:bodyPr/>
        <a:lstStyle/>
        <a:p>
          <a:endParaRPr lang="en-US"/>
        </a:p>
      </dgm:t>
    </dgm:pt>
    <dgm:pt modelId="{16FADED9-BD7F-C248-AB92-970B2F7BAB2D}" type="sibTrans" cxnId="{E4E6A97B-23CC-F040-B05E-73050263CD18}">
      <dgm:prSet/>
      <dgm:spPr/>
      <dgm:t>
        <a:bodyPr/>
        <a:lstStyle/>
        <a:p>
          <a:endParaRPr lang="en-US"/>
        </a:p>
      </dgm:t>
    </dgm:pt>
    <dgm:pt modelId="{0380CFD1-716D-D148-9CCC-03CA72307D8E}">
      <dgm:prSet custT="1"/>
      <dgm:spPr/>
      <dgm:t>
        <a:bodyPr/>
        <a:lstStyle/>
        <a:p>
          <a:r>
            <a:rPr lang="en-US" sz="2400" dirty="0" smtClean="0"/>
            <a:t>Interactive</a:t>
          </a:r>
          <a:endParaRPr lang="en-US" sz="2400" dirty="0" smtClean="0"/>
        </a:p>
      </dgm:t>
    </dgm:pt>
    <dgm:pt modelId="{6B5C4C0C-D6E4-B949-9C5E-AD1C9174287C}" type="parTrans" cxnId="{3DF9AA83-6E92-F84E-9D2B-4F0BD32A18EF}">
      <dgm:prSet/>
      <dgm:spPr/>
      <dgm:t>
        <a:bodyPr/>
        <a:lstStyle/>
        <a:p>
          <a:endParaRPr lang="en-US"/>
        </a:p>
      </dgm:t>
    </dgm:pt>
    <dgm:pt modelId="{FCB36A10-F13C-304A-9C0C-1A04817AFAB8}" type="sibTrans" cxnId="{3DF9AA83-6E92-F84E-9D2B-4F0BD32A18EF}">
      <dgm:prSet/>
      <dgm:spPr/>
      <dgm:t>
        <a:bodyPr/>
        <a:lstStyle/>
        <a:p>
          <a:endParaRPr lang="en-US"/>
        </a:p>
      </dgm:t>
    </dgm:pt>
    <dgm:pt modelId="{79440610-8ADC-0A46-BDC9-358DCF1F0760}" type="pres">
      <dgm:prSet presAssocID="{AF750055-1A8E-2248-8E1C-3A35B2705FFE}" presName="linearFlow" presStyleCnt="0">
        <dgm:presLayoutVars>
          <dgm:dir/>
          <dgm:animLvl val="lvl"/>
          <dgm:resizeHandles val="exact"/>
        </dgm:presLayoutVars>
      </dgm:prSet>
      <dgm:spPr/>
    </dgm:pt>
    <dgm:pt modelId="{C57233EC-E6CB-C443-90DE-8EBE0444E6DE}" type="pres">
      <dgm:prSet presAssocID="{FC5EFE78-EDE2-C546-8461-A56AE4A73151}" presName="composite" presStyleCnt="0"/>
      <dgm:spPr/>
    </dgm:pt>
    <dgm:pt modelId="{0EB6A335-2454-834B-8EBB-45A907441851}" type="pres">
      <dgm:prSet presAssocID="{FC5EFE78-EDE2-C546-8461-A56AE4A73151}" presName="parentText" presStyleLbl="alignNode1" presStyleIdx="0" presStyleCnt="2">
        <dgm:presLayoutVars>
          <dgm:chMax val="1"/>
          <dgm:bulletEnabled val="1"/>
        </dgm:presLayoutVars>
      </dgm:prSet>
      <dgm:spPr/>
    </dgm:pt>
    <dgm:pt modelId="{1D263961-C153-384E-8444-6E2238DC7B35}" type="pres">
      <dgm:prSet presAssocID="{FC5EFE78-EDE2-C546-8461-A56AE4A73151}" presName="descendantText" presStyleLbl="alignAcc1" presStyleIdx="0" presStyleCnt="2" custScale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CB0155-5006-E44E-AD53-8B795939C228}" type="pres">
      <dgm:prSet presAssocID="{D05026CF-C68C-6541-A04A-7F2F0767EEB0}" presName="sp" presStyleCnt="0"/>
      <dgm:spPr/>
    </dgm:pt>
    <dgm:pt modelId="{702167FE-F015-494E-AF01-E1528803F3A7}" type="pres">
      <dgm:prSet presAssocID="{97A9C892-7B71-924F-BBC2-59E50F226A7F}" presName="composite" presStyleCnt="0"/>
      <dgm:spPr/>
    </dgm:pt>
    <dgm:pt modelId="{8008AD3E-1565-8B49-8279-D25ADCB1E6BC}" type="pres">
      <dgm:prSet presAssocID="{97A9C892-7B71-924F-BBC2-59E50F226A7F}" presName="parentText" presStyleLbl="alignNode1" presStyleIdx="1" presStyleCnt="2">
        <dgm:presLayoutVars>
          <dgm:chMax val="1"/>
          <dgm:bulletEnabled val="1"/>
        </dgm:presLayoutVars>
      </dgm:prSet>
      <dgm:spPr/>
    </dgm:pt>
    <dgm:pt modelId="{7DFB5A16-766C-834E-A9D1-DDF5E3DD2140}" type="pres">
      <dgm:prSet presAssocID="{97A9C892-7B71-924F-BBC2-59E50F226A7F}" presName="descendantText" presStyleLbl="alignAcc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62EA163-B180-2345-87B3-59EB9DBDA6F1}" type="presOf" srcId="{67C41B1F-6E76-4C48-9AEA-2096572941E5}" destId="{1D263961-C153-384E-8444-6E2238DC7B35}" srcOrd="0" destOrd="1" presId="urn:microsoft.com/office/officeart/2005/8/layout/chevron2"/>
    <dgm:cxn modelId="{05FF537F-9EAE-9946-9C8B-21588F71B77D}" type="presOf" srcId="{AF750055-1A8E-2248-8E1C-3A35B2705FFE}" destId="{79440610-8ADC-0A46-BDC9-358DCF1F0760}" srcOrd="0" destOrd="0" presId="urn:microsoft.com/office/officeart/2005/8/layout/chevron2"/>
    <dgm:cxn modelId="{A8C8A83E-DD9C-D34C-9AC7-60B176530169}" srcId="{FC5EFE78-EDE2-C546-8461-A56AE4A73151}" destId="{1E25578C-A655-D34E-A883-33C4E4E23D53}" srcOrd="0" destOrd="0" parTransId="{EDEB6785-DF45-7141-8735-2D80D1D4E624}" sibTransId="{918CC65F-D650-A14F-B8FD-A36D33AD7BA4}"/>
    <dgm:cxn modelId="{E4E6A97B-23CC-F040-B05E-73050263CD18}" srcId="{97A9C892-7B71-924F-BBC2-59E50F226A7F}" destId="{F7ED8C5F-2151-164A-B786-4CC8066597B1}" srcOrd="2" destOrd="0" parTransId="{063A451C-E3F1-7C4B-8107-7784C26C3B2B}" sibTransId="{16FADED9-BD7F-C248-AB92-970B2F7BAB2D}"/>
    <dgm:cxn modelId="{7A1A64DE-A09A-B445-BCEB-4A53CA24DC4B}" type="presOf" srcId="{0380CFD1-716D-D148-9CCC-03CA72307D8E}" destId="{7DFB5A16-766C-834E-A9D1-DDF5E3DD2140}" srcOrd="0" destOrd="1" presId="urn:microsoft.com/office/officeart/2005/8/layout/chevron2"/>
    <dgm:cxn modelId="{865926CC-9765-DE46-A771-5674F819D302}" srcId="{FC5EFE78-EDE2-C546-8461-A56AE4A73151}" destId="{6456161E-D814-404B-BD86-56D9B1B01EAA}" srcOrd="2" destOrd="0" parTransId="{09F5FB7E-8293-D145-91EA-23140A9C98A8}" sibTransId="{923AF323-FBD7-DC4B-B482-5A0144D868A6}"/>
    <dgm:cxn modelId="{59FD2CC3-998A-EC4C-8199-7C4A0B7F8FAA}" srcId="{97A9C892-7B71-924F-BBC2-59E50F226A7F}" destId="{9AC7E295-2D69-D542-800F-EB6403CC758E}" srcOrd="0" destOrd="0" parTransId="{7B566280-44BD-5D4C-AAB1-11ADA0D787B9}" sibTransId="{65DB0C5F-C7FB-9D46-9BBB-91B6F26FB5FA}"/>
    <dgm:cxn modelId="{3BE03069-F9BB-CD45-BCB0-1906712FDFED}" srcId="{FC5EFE78-EDE2-C546-8461-A56AE4A73151}" destId="{67C41B1F-6E76-4C48-9AEA-2096572941E5}" srcOrd="1" destOrd="0" parTransId="{BBB997F4-9A77-1243-BB14-481FF4133FC7}" sibTransId="{25749AEE-60F2-F141-AEC4-C6FEF695FC7A}"/>
    <dgm:cxn modelId="{4C8C3E8E-203B-0440-9C61-C394D9EA69AA}" type="presOf" srcId="{6456161E-D814-404B-BD86-56D9B1B01EAA}" destId="{1D263961-C153-384E-8444-6E2238DC7B35}" srcOrd="0" destOrd="2" presId="urn:microsoft.com/office/officeart/2005/8/layout/chevron2"/>
    <dgm:cxn modelId="{13A81F00-8B80-1845-A2AF-6438D8261728}" type="presOf" srcId="{FC5EFE78-EDE2-C546-8461-A56AE4A73151}" destId="{0EB6A335-2454-834B-8EBB-45A907441851}" srcOrd="0" destOrd="0" presId="urn:microsoft.com/office/officeart/2005/8/layout/chevron2"/>
    <dgm:cxn modelId="{1CFE28CF-0E3C-0B40-B579-B642D6F87087}" srcId="{AF750055-1A8E-2248-8E1C-3A35B2705FFE}" destId="{97A9C892-7B71-924F-BBC2-59E50F226A7F}" srcOrd="1" destOrd="0" parTransId="{64AD2C34-74B5-6542-943B-9EB0AEFA57A2}" sibTransId="{D3F93AB9-34E9-2E4E-804F-2DA5E0590F44}"/>
    <dgm:cxn modelId="{3DF9AA83-6E92-F84E-9D2B-4F0BD32A18EF}" srcId="{97A9C892-7B71-924F-BBC2-59E50F226A7F}" destId="{0380CFD1-716D-D148-9CCC-03CA72307D8E}" srcOrd="1" destOrd="0" parTransId="{6B5C4C0C-D6E4-B949-9C5E-AD1C9174287C}" sibTransId="{FCB36A10-F13C-304A-9C0C-1A04817AFAB8}"/>
    <dgm:cxn modelId="{A0309F42-F0EB-FC4E-B2E9-3670583F60DA}" type="presOf" srcId="{9AC7E295-2D69-D542-800F-EB6403CC758E}" destId="{7DFB5A16-766C-834E-A9D1-DDF5E3DD2140}" srcOrd="0" destOrd="0" presId="urn:microsoft.com/office/officeart/2005/8/layout/chevron2"/>
    <dgm:cxn modelId="{1CC68BA1-C05F-CD44-92AB-45F9B4EA3F23}" srcId="{AF750055-1A8E-2248-8E1C-3A35B2705FFE}" destId="{FC5EFE78-EDE2-C546-8461-A56AE4A73151}" srcOrd="0" destOrd="0" parTransId="{1FB590D5-2537-444F-B550-16619C2E95AA}" sibTransId="{D05026CF-C68C-6541-A04A-7F2F0767EEB0}"/>
    <dgm:cxn modelId="{6B3DE3F0-C0EF-654D-8388-A8C40A8C02E6}" type="presOf" srcId="{97A9C892-7B71-924F-BBC2-59E50F226A7F}" destId="{8008AD3E-1565-8B49-8279-D25ADCB1E6BC}" srcOrd="0" destOrd="0" presId="urn:microsoft.com/office/officeart/2005/8/layout/chevron2"/>
    <dgm:cxn modelId="{6C0921C1-E5FB-D54E-AF57-48B9FB019A4E}" type="presOf" srcId="{F7ED8C5F-2151-164A-B786-4CC8066597B1}" destId="{7DFB5A16-766C-834E-A9D1-DDF5E3DD2140}" srcOrd="0" destOrd="2" presId="urn:microsoft.com/office/officeart/2005/8/layout/chevron2"/>
    <dgm:cxn modelId="{18D90B5F-D7E3-D848-81B4-50B93C713B72}" type="presOf" srcId="{1E25578C-A655-D34E-A883-33C4E4E23D53}" destId="{1D263961-C153-384E-8444-6E2238DC7B35}" srcOrd="0" destOrd="0" presId="urn:microsoft.com/office/officeart/2005/8/layout/chevron2"/>
    <dgm:cxn modelId="{C2BAAAAC-33EF-5C4C-91CF-F58EB845E38C}" type="presParOf" srcId="{79440610-8ADC-0A46-BDC9-358DCF1F0760}" destId="{C57233EC-E6CB-C443-90DE-8EBE0444E6DE}" srcOrd="0" destOrd="0" presId="urn:microsoft.com/office/officeart/2005/8/layout/chevron2"/>
    <dgm:cxn modelId="{0C4F03C4-FC77-1B4A-BC3A-3DF116C0596E}" type="presParOf" srcId="{C57233EC-E6CB-C443-90DE-8EBE0444E6DE}" destId="{0EB6A335-2454-834B-8EBB-45A907441851}" srcOrd="0" destOrd="0" presId="urn:microsoft.com/office/officeart/2005/8/layout/chevron2"/>
    <dgm:cxn modelId="{EE8295BD-14DE-AE48-83F1-C6F073A7E347}" type="presParOf" srcId="{C57233EC-E6CB-C443-90DE-8EBE0444E6DE}" destId="{1D263961-C153-384E-8444-6E2238DC7B35}" srcOrd="1" destOrd="0" presId="urn:microsoft.com/office/officeart/2005/8/layout/chevron2"/>
    <dgm:cxn modelId="{AFF965CF-8337-D04C-95EF-7A0895628BB9}" type="presParOf" srcId="{79440610-8ADC-0A46-BDC9-358DCF1F0760}" destId="{94CB0155-5006-E44E-AD53-8B795939C228}" srcOrd="1" destOrd="0" presId="urn:microsoft.com/office/officeart/2005/8/layout/chevron2"/>
    <dgm:cxn modelId="{39CA0D49-C859-5147-A0F4-DEA71F64133F}" type="presParOf" srcId="{79440610-8ADC-0A46-BDC9-358DCF1F0760}" destId="{702167FE-F015-494E-AF01-E1528803F3A7}" srcOrd="2" destOrd="0" presId="urn:microsoft.com/office/officeart/2005/8/layout/chevron2"/>
    <dgm:cxn modelId="{2E99D81C-D84C-9B49-938C-242528F38A9C}" type="presParOf" srcId="{702167FE-F015-494E-AF01-E1528803F3A7}" destId="{8008AD3E-1565-8B49-8279-D25ADCB1E6BC}" srcOrd="0" destOrd="0" presId="urn:microsoft.com/office/officeart/2005/8/layout/chevron2"/>
    <dgm:cxn modelId="{7F15303E-7821-3946-9891-9F77F6CF1618}" type="presParOf" srcId="{702167FE-F015-494E-AF01-E1528803F3A7}" destId="{7DFB5A16-766C-834E-A9D1-DDF5E3DD214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1BC8B6D-3B03-0943-A962-D885FD132751}" type="doc">
      <dgm:prSet loTypeId="urn:microsoft.com/office/officeart/2005/8/layout/lProcess2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BEE47BA-D5ED-4C45-B845-7171AD10BE95}">
      <dgm:prSet phldrT="[Text]"/>
      <dgm:spPr/>
      <dgm:t>
        <a:bodyPr vert="vert270"/>
        <a:lstStyle/>
        <a:p>
          <a:r>
            <a:rPr lang="en-US" dirty="0" smtClean="0"/>
            <a:t>Digital collections</a:t>
          </a:r>
          <a:endParaRPr lang="en-US" dirty="0"/>
        </a:p>
      </dgm:t>
    </dgm:pt>
    <dgm:pt modelId="{D1EAA59E-34FB-5144-B814-5C0C854E8885}" type="parTrans" cxnId="{71389007-C3D9-F54F-89C9-0365DE2C0377}">
      <dgm:prSet/>
      <dgm:spPr/>
      <dgm:t>
        <a:bodyPr/>
        <a:lstStyle/>
        <a:p>
          <a:endParaRPr lang="en-US"/>
        </a:p>
      </dgm:t>
    </dgm:pt>
    <dgm:pt modelId="{3F5DAB64-4858-2C44-B750-9707B263DFF1}" type="sibTrans" cxnId="{71389007-C3D9-F54F-89C9-0365DE2C0377}">
      <dgm:prSet/>
      <dgm:spPr/>
      <dgm:t>
        <a:bodyPr/>
        <a:lstStyle/>
        <a:p>
          <a:endParaRPr lang="en-US"/>
        </a:p>
      </dgm:t>
    </dgm:pt>
    <dgm:pt modelId="{E91A780E-EBB4-0A49-9A07-9CFE6C82E75D}">
      <dgm:prSet phldrT="[Text]"/>
      <dgm:spPr/>
      <dgm:t>
        <a:bodyPr vert="vert270"/>
        <a:lstStyle/>
        <a:p>
          <a:r>
            <a:rPr lang="en-US" dirty="0" smtClean="0"/>
            <a:t>Online exhibits</a:t>
          </a:r>
          <a:endParaRPr lang="en-US" dirty="0"/>
        </a:p>
      </dgm:t>
    </dgm:pt>
    <dgm:pt modelId="{011B9350-09BB-6E47-9F88-3A02955E2396}" type="parTrans" cxnId="{23F0FE34-01A0-7C48-925E-24760DFD69C1}">
      <dgm:prSet/>
      <dgm:spPr/>
      <dgm:t>
        <a:bodyPr/>
        <a:lstStyle/>
        <a:p>
          <a:endParaRPr lang="en-US"/>
        </a:p>
      </dgm:t>
    </dgm:pt>
    <dgm:pt modelId="{ABFDCEB2-6295-7D45-B021-285814BC93CC}" type="sibTrans" cxnId="{23F0FE34-01A0-7C48-925E-24760DFD69C1}">
      <dgm:prSet/>
      <dgm:spPr/>
      <dgm:t>
        <a:bodyPr/>
        <a:lstStyle/>
        <a:p>
          <a:endParaRPr lang="en-US"/>
        </a:p>
      </dgm:t>
    </dgm:pt>
    <dgm:pt modelId="{FC96DB8C-EEAE-A947-8F65-7A95DB1DE34E}">
      <dgm:prSet phldrT="[Text]"/>
      <dgm:spPr/>
      <dgm:t>
        <a:bodyPr vert="vert270"/>
        <a:lstStyle/>
        <a:p>
          <a:r>
            <a:rPr lang="en-US" dirty="0" smtClean="0"/>
            <a:t>Critical editions</a:t>
          </a:r>
          <a:endParaRPr lang="en-US" dirty="0"/>
        </a:p>
      </dgm:t>
    </dgm:pt>
    <dgm:pt modelId="{4E9A61EC-A4F5-DE46-B639-CFA79C5A9067}" type="parTrans" cxnId="{C8F74926-B7CE-3D4A-AECD-5149C48B5B81}">
      <dgm:prSet/>
      <dgm:spPr/>
      <dgm:t>
        <a:bodyPr/>
        <a:lstStyle/>
        <a:p>
          <a:endParaRPr lang="en-US"/>
        </a:p>
      </dgm:t>
    </dgm:pt>
    <dgm:pt modelId="{815E4EA8-4E96-6444-9C55-7952B8AA93C5}" type="sibTrans" cxnId="{C8F74926-B7CE-3D4A-AECD-5149C48B5B81}">
      <dgm:prSet/>
      <dgm:spPr/>
      <dgm:t>
        <a:bodyPr/>
        <a:lstStyle/>
        <a:p>
          <a:endParaRPr lang="en-US"/>
        </a:p>
      </dgm:t>
    </dgm:pt>
    <dgm:pt modelId="{BA865F0F-6792-5D45-89DC-DDC7CBB313E5}">
      <dgm:prSet phldrT="[Text]"/>
      <dgm:spPr/>
      <dgm:t>
        <a:bodyPr vert="vert270"/>
        <a:lstStyle/>
        <a:p>
          <a:endParaRPr lang="en-US" dirty="0"/>
        </a:p>
      </dgm:t>
    </dgm:pt>
    <dgm:pt modelId="{D11B28BF-BE5B-D04E-A774-7D94BBB44BF1}" type="parTrans" cxnId="{7DA0006B-180D-8C4E-B8F8-68454873DCDF}">
      <dgm:prSet/>
      <dgm:spPr/>
      <dgm:t>
        <a:bodyPr/>
        <a:lstStyle/>
        <a:p>
          <a:endParaRPr lang="en-US"/>
        </a:p>
      </dgm:t>
    </dgm:pt>
    <dgm:pt modelId="{31B18AF6-830D-0640-9D46-7BA21CDEE66C}" type="sibTrans" cxnId="{7DA0006B-180D-8C4E-B8F8-68454873DCDF}">
      <dgm:prSet/>
      <dgm:spPr/>
      <dgm:t>
        <a:bodyPr/>
        <a:lstStyle/>
        <a:p>
          <a:endParaRPr lang="en-US"/>
        </a:p>
      </dgm:t>
    </dgm:pt>
    <dgm:pt modelId="{A5D8241E-F940-974F-8F4E-DD4269E7090C}">
      <dgm:prSet phldrT="[Text]"/>
      <dgm:spPr/>
      <dgm:t>
        <a:bodyPr/>
        <a:lstStyle/>
        <a:p>
          <a:endParaRPr lang="en-US" dirty="0"/>
        </a:p>
      </dgm:t>
    </dgm:pt>
    <dgm:pt modelId="{52502A39-373D-564F-90BF-4A977524CC9D}" type="parTrans" cxnId="{38F2C1B3-3E7F-6D41-9FF8-C6C81B005DF6}">
      <dgm:prSet/>
      <dgm:spPr/>
      <dgm:t>
        <a:bodyPr/>
        <a:lstStyle/>
        <a:p>
          <a:endParaRPr lang="en-US"/>
        </a:p>
      </dgm:t>
    </dgm:pt>
    <dgm:pt modelId="{9AFF03D8-E114-2849-AE7E-838145316762}" type="sibTrans" cxnId="{38F2C1B3-3E7F-6D41-9FF8-C6C81B005DF6}">
      <dgm:prSet/>
      <dgm:spPr/>
      <dgm:t>
        <a:bodyPr/>
        <a:lstStyle/>
        <a:p>
          <a:endParaRPr lang="en-US"/>
        </a:p>
      </dgm:t>
    </dgm:pt>
    <dgm:pt modelId="{09AC19B4-BB78-D746-B42E-786B911EE0EE}">
      <dgm:prSet phldrT="[Text]"/>
      <dgm:spPr/>
      <dgm:t>
        <a:bodyPr/>
        <a:lstStyle/>
        <a:p>
          <a:endParaRPr lang="en-US" dirty="0"/>
        </a:p>
      </dgm:t>
    </dgm:pt>
    <dgm:pt modelId="{22F88A4A-B3C5-9648-B3A0-DB51025A04A5}" type="parTrans" cxnId="{767B8F66-17D1-B14B-91CE-0F20F13FEDEC}">
      <dgm:prSet/>
      <dgm:spPr/>
      <dgm:t>
        <a:bodyPr/>
        <a:lstStyle/>
        <a:p>
          <a:endParaRPr lang="en-US"/>
        </a:p>
      </dgm:t>
    </dgm:pt>
    <dgm:pt modelId="{2A49990C-3414-B141-B602-53DCC320DDD6}" type="sibTrans" cxnId="{767B8F66-17D1-B14B-91CE-0F20F13FEDEC}">
      <dgm:prSet/>
      <dgm:spPr/>
      <dgm:t>
        <a:bodyPr/>
        <a:lstStyle/>
        <a:p>
          <a:endParaRPr lang="en-US"/>
        </a:p>
      </dgm:t>
    </dgm:pt>
    <dgm:pt modelId="{37816CE2-87CA-8F48-866E-4F66182ACE7D}">
      <dgm:prSet phldrT="[Text]"/>
      <dgm:spPr/>
      <dgm:t>
        <a:bodyPr/>
        <a:lstStyle/>
        <a:p>
          <a:r>
            <a:rPr lang="en-US" dirty="0" smtClean="0"/>
            <a:t>  </a:t>
          </a:r>
          <a:endParaRPr lang="en-US" dirty="0"/>
        </a:p>
      </dgm:t>
    </dgm:pt>
    <dgm:pt modelId="{4821302E-BC8E-564F-AD25-D536F98F0051}" type="sibTrans" cxnId="{E355BCD7-0792-A44D-945E-6F985AA8109F}">
      <dgm:prSet/>
      <dgm:spPr/>
      <dgm:t>
        <a:bodyPr/>
        <a:lstStyle/>
        <a:p>
          <a:endParaRPr lang="en-US"/>
        </a:p>
      </dgm:t>
    </dgm:pt>
    <dgm:pt modelId="{9D624FDE-B170-624F-9718-29ED39980409}" type="parTrans" cxnId="{E355BCD7-0792-A44D-945E-6F985AA8109F}">
      <dgm:prSet/>
      <dgm:spPr/>
      <dgm:t>
        <a:bodyPr/>
        <a:lstStyle/>
        <a:p>
          <a:endParaRPr lang="en-US"/>
        </a:p>
      </dgm:t>
    </dgm:pt>
    <dgm:pt modelId="{A236E27C-7A92-6743-9E0B-0E7DCB9F13D1}">
      <dgm:prSet phldrT="[Text]"/>
      <dgm:spPr/>
      <dgm:t>
        <a:bodyPr vert="vert270"/>
        <a:lstStyle/>
        <a:p>
          <a:r>
            <a:rPr lang="en-US" dirty="0" smtClean="0"/>
            <a:t>Online reference sources</a:t>
          </a:r>
          <a:endParaRPr lang="en-US" dirty="0"/>
        </a:p>
      </dgm:t>
    </dgm:pt>
    <dgm:pt modelId="{66595828-4BCC-C446-BF03-112054F3A6A6}" type="parTrans" cxnId="{EEB9D59F-AF88-AD4A-898B-D77221D742D4}">
      <dgm:prSet/>
      <dgm:spPr/>
      <dgm:t>
        <a:bodyPr/>
        <a:lstStyle/>
        <a:p>
          <a:endParaRPr lang="en-US"/>
        </a:p>
      </dgm:t>
    </dgm:pt>
    <dgm:pt modelId="{56616D4F-1D89-8F40-B7E1-F71804CF0DEB}" type="sibTrans" cxnId="{EEB9D59F-AF88-AD4A-898B-D77221D742D4}">
      <dgm:prSet/>
      <dgm:spPr/>
      <dgm:t>
        <a:bodyPr/>
        <a:lstStyle/>
        <a:p>
          <a:endParaRPr lang="en-US"/>
        </a:p>
      </dgm:t>
    </dgm:pt>
    <dgm:pt modelId="{1FD06AB4-34FC-A842-ACB1-9299D3FAC7A0}">
      <dgm:prSet phldrT="[Text]"/>
      <dgm:spPr/>
      <dgm:t>
        <a:bodyPr vert="vert270"/>
        <a:lstStyle/>
        <a:p>
          <a:r>
            <a:rPr lang="en-US" dirty="0" smtClean="0"/>
            <a:t>Immersive experiences</a:t>
          </a:r>
          <a:endParaRPr lang="en-US" dirty="0"/>
        </a:p>
      </dgm:t>
    </dgm:pt>
    <dgm:pt modelId="{85C942BF-02D7-2B40-ACBA-8F9D77B02459}" type="parTrans" cxnId="{B2039D03-344C-A342-BFD8-B13F5F313EBB}">
      <dgm:prSet/>
      <dgm:spPr/>
      <dgm:t>
        <a:bodyPr/>
        <a:lstStyle/>
        <a:p>
          <a:endParaRPr lang="en-US"/>
        </a:p>
      </dgm:t>
    </dgm:pt>
    <dgm:pt modelId="{316F890A-EAB4-4243-90EF-E83F7E3542B3}" type="sibTrans" cxnId="{B2039D03-344C-A342-BFD8-B13F5F313EBB}">
      <dgm:prSet/>
      <dgm:spPr/>
      <dgm:t>
        <a:bodyPr/>
        <a:lstStyle/>
        <a:p>
          <a:endParaRPr lang="en-US"/>
        </a:p>
      </dgm:t>
    </dgm:pt>
    <dgm:pt modelId="{D8894DC6-906C-6C4B-80BD-72FE354F6904}">
      <dgm:prSet phldrT="[Text]"/>
      <dgm:spPr/>
      <dgm:t>
        <a:bodyPr vert="vert270"/>
        <a:lstStyle/>
        <a:p>
          <a:endParaRPr lang="en-US" dirty="0"/>
        </a:p>
      </dgm:t>
    </dgm:pt>
    <dgm:pt modelId="{8EE2E50E-89AD-934B-B1AB-E1C53AAEA568}" type="parTrans" cxnId="{C015649C-68E8-8046-BB4A-87741540DC28}">
      <dgm:prSet/>
      <dgm:spPr/>
      <dgm:t>
        <a:bodyPr/>
        <a:lstStyle/>
        <a:p>
          <a:endParaRPr lang="en-US"/>
        </a:p>
      </dgm:t>
    </dgm:pt>
    <dgm:pt modelId="{34F75D1D-64FC-BF42-92C6-91DE413FD350}" type="sibTrans" cxnId="{C015649C-68E8-8046-BB4A-87741540DC28}">
      <dgm:prSet/>
      <dgm:spPr/>
      <dgm:t>
        <a:bodyPr/>
        <a:lstStyle/>
        <a:p>
          <a:endParaRPr lang="en-US"/>
        </a:p>
      </dgm:t>
    </dgm:pt>
    <dgm:pt modelId="{BED1EF52-37DE-A841-9BF1-587C57E01D08}">
      <dgm:prSet phldrT="[Text]"/>
      <dgm:spPr/>
      <dgm:t>
        <a:bodyPr vert="vert270"/>
        <a:lstStyle/>
        <a:p>
          <a:r>
            <a:rPr lang="en-US" dirty="0" smtClean="0"/>
            <a:t>Spatial humanities</a:t>
          </a:r>
          <a:endParaRPr lang="en-US" dirty="0"/>
        </a:p>
      </dgm:t>
    </dgm:pt>
    <dgm:pt modelId="{FD5C5892-214A-DF4C-94DE-DFAD94DF2B48}" type="parTrans" cxnId="{5D7146BC-D810-044C-8B0B-28A26356C803}">
      <dgm:prSet/>
      <dgm:spPr/>
      <dgm:t>
        <a:bodyPr/>
        <a:lstStyle/>
        <a:p>
          <a:endParaRPr lang="en-US"/>
        </a:p>
      </dgm:t>
    </dgm:pt>
    <dgm:pt modelId="{B26CC3CB-5460-D74B-8170-A6FA335B332F}" type="sibTrans" cxnId="{5D7146BC-D810-044C-8B0B-28A26356C803}">
      <dgm:prSet/>
      <dgm:spPr/>
      <dgm:t>
        <a:bodyPr/>
        <a:lstStyle/>
        <a:p>
          <a:endParaRPr lang="en-US"/>
        </a:p>
      </dgm:t>
    </dgm:pt>
    <dgm:pt modelId="{20537A7A-F3A9-C742-927F-ABA95F244B0F}">
      <dgm:prSet phldrT="[Text]"/>
      <dgm:spPr/>
      <dgm:t>
        <a:bodyPr vert="vert270"/>
        <a:lstStyle/>
        <a:p>
          <a:endParaRPr lang="en-US" dirty="0"/>
        </a:p>
      </dgm:t>
    </dgm:pt>
    <dgm:pt modelId="{364AB603-69B6-EE42-B7A9-5F6E4195510E}" type="parTrans" cxnId="{B53E01C1-57FD-B24E-91EA-30972A954C14}">
      <dgm:prSet/>
      <dgm:spPr/>
      <dgm:t>
        <a:bodyPr/>
        <a:lstStyle/>
        <a:p>
          <a:endParaRPr lang="en-US"/>
        </a:p>
      </dgm:t>
    </dgm:pt>
    <dgm:pt modelId="{F2F076F8-23ED-764F-AA2A-2246800D53A8}" type="sibTrans" cxnId="{B53E01C1-57FD-B24E-91EA-30972A954C14}">
      <dgm:prSet/>
      <dgm:spPr/>
      <dgm:t>
        <a:bodyPr/>
        <a:lstStyle/>
        <a:p>
          <a:endParaRPr lang="en-US"/>
        </a:p>
      </dgm:t>
    </dgm:pt>
    <dgm:pt modelId="{E24F6F3E-DBA8-3348-96BB-122C6B9A32CE}" type="pres">
      <dgm:prSet presAssocID="{81BC8B6D-3B03-0943-A962-D885FD132751}" presName="theList" presStyleCnt="0">
        <dgm:presLayoutVars>
          <dgm:dir/>
          <dgm:animLvl val="lvl"/>
          <dgm:resizeHandles val="exact"/>
        </dgm:presLayoutVars>
      </dgm:prSet>
      <dgm:spPr/>
    </dgm:pt>
    <dgm:pt modelId="{2F44DBA0-07B4-FF42-9CEE-1DDA0F3DD514}" type="pres">
      <dgm:prSet presAssocID="{BA865F0F-6792-5D45-89DC-DDC7CBB313E5}" presName="compNode" presStyleCnt="0"/>
      <dgm:spPr/>
    </dgm:pt>
    <dgm:pt modelId="{180BC972-5FBE-B640-B66B-F5A17A13BECC}" type="pres">
      <dgm:prSet presAssocID="{BA865F0F-6792-5D45-89DC-DDC7CBB313E5}" presName="aNode" presStyleLbl="bgShp" presStyleIdx="0" presStyleCnt="6"/>
      <dgm:spPr/>
      <dgm:t>
        <a:bodyPr/>
        <a:lstStyle/>
        <a:p>
          <a:endParaRPr lang="en-US"/>
        </a:p>
      </dgm:t>
    </dgm:pt>
    <dgm:pt modelId="{2AC6846B-8184-B746-8919-0512F64C31C5}" type="pres">
      <dgm:prSet presAssocID="{BA865F0F-6792-5D45-89DC-DDC7CBB313E5}" presName="textNode" presStyleLbl="bgShp" presStyleIdx="0" presStyleCnt="6"/>
      <dgm:spPr/>
      <dgm:t>
        <a:bodyPr/>
        <a:lstStyle/>
        <a:p>
          <a:endParaRPr lang="en-US"/>
        </a:p>
      </dgm:t>
    </dgm:pt>
    <dgm:pt modelId="{2BBD30C6-D10F-1D43-A2A4-17354B534A04}" type="pres">
      <dgm:prSet presAssocID="{BA865F0F-6792-5D45-89DC-DDC7CBB313E5}" presName="compChildNode" presStyleCnt="0"/>
      <dgm:spPr/>
    </dgm:pt>
    <dgm:pt modelId="{4AEAFEB7-83BF-0148-B256-3A297D9AD8E2}" type="pres">
      <dgm:prSet presAssocID="{BA865F0F-6792-5D45-89DC-DDC7CBB313E5}" presName="theInnerList" presStyleCnt="0"/>
      <dgm:spPr/>
    </dgm:pt>
    <dgm:pt modelId="{98705740-F5C4-CC45-A901-CF18FE9B45CE}" type="pres">
      <dgm:prSet presAssocID="{5BEE47BA-D5ED-4C45-B845-7171AD10BE95}" presName="child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B8218B8-EACA-0A4A-8489-2864E0A341B6}" type="pres">
      <dgm:prSet presAssocID="{BA865F0F-6792-5D45-89DC-DDC7CBB313E5}" presName="aSpace" presStyleCnt="0"/>
      <dgm:spPr/>
    </dgm:pt>
    <dgm:pt modelId="{F592AAF3-BA83-BC46-90D2-08BB68F3C66D}" type="pres">
      <dgm:prSet presAssocID="{A5D8241E-F940-974F-8F4E-DD4269E7090C}" presName="compNode" presStyleCnt="0"/>
      <dgm:spPr/>
    </dgm:pt>
    <dgm:pt modelId="{8EB3F5A9-1BB3-8643-BC0C-D78A1C151347}" type="pres">
      <dgm:prSet presAssocID="{A5D8241E-F940-974F-8F4E-DD4269E7090C}" presName="aNode" presStyleLbl="bgShp" presStyleIdx="1" presStyleCnt="6"/>
      <dgm:spPr/>
    </dgm:pt>
    <dgm:pt modelId="{531907FA-5F9F-8849-8F75-B19CD60DFBC8}" type="pres">
      <dgm:prSet presAssocID="{A5D8241E-F940-974F-8F4E-DD4269E7090C}" presName="textNode" presStyleLbl="bgShp" presStyleIdx="1" presStyleCnt="6"/>
      <dgm:spPr/>
    </dgm:pt>
    <dgm:pt modelId="{67A6D18F-1C6A-844B-A318-94FBFD450C74}" type="pres">
      <dgm:prSet presAssocID="{A5D8241E-F940-974F-8F4E-DD4269E7090C}" presName="compChildNode" presStyleCnt="0"/>
      <dgm:spPr/>
    </dgm:pt>
    <dgm:pt modelId="{DD1C03DE-51F5-624E-88E9-6759104F1BDA}" type="pres">
      <dgm:prSet presAssocID="{A5D8241E-F940-974F-8F4E-DD4269E7090C}" presName="theInnerList" presStyleCnt="0"/>
      <dgm:spPr/>
    </dgm:pt>
    <dgm:pt modelId="{CCE36FD1-CFC1-5B46-9B12-38DF6A4CA060}" type="pres">
      <dgm:prSet presAssocID="{E91A780E-EBB4-0A49-9A07-9CFE6C82E75D}" presName="child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7C3F2E6-C2CA-7341-88A2-013F85AFECE4}" type="pres">
      <dgm:prSet presAssocID="{A5D8241E-F940-974F-8F4E-DD4269E7090C}" presName="aSpace" presStyleCnt="0"/>
      <dgm:spPr/>
    </dgm:pt>
    <dgm:pt modelId="{5EDAD951-CA72-4444-AF0C-5EFCBA400254}" type="pres">
      <dgm:prSet presAssocID="{09AC19B4-BB78-D746-B42E-786B911EE0EE}" presName="compNode" presStyleCnt="0"/>
      <dgm:spPr/>
    </dgm:pt>
    <dgm:pt modelId="{F03CBBAF-E91C-3C46-922D-9AD84200A052}" type="pres">
      <dgm:prSet presAssocID="{09AC19B4-BB78-D746-B42E-786B911EE0EE}" presName="aNode" presStyleLbl="bgShp" presStyleIdx="2" presStyleCnt="6"/>
      <dgm:spPr/>
    </dgm:pt>
    <dgm:pt modelId="{1E0F7EA0-1A14-8041-B7DF-606ADD9888F0}" type="pres">
      <dgm:prSet presAssocID="{09AC19B4-BB78-D746-B42E-786B911EE0EE}" presName="textNode" presStyleLbl="bgShp" presStyleIdx="2" presStyleCnt="6"/>
      <dgm:spPr/>
    </dgm:pt>
    <dgm:pt modelId="{98298F7E-E5D9-6848-B496-FDFA259CFF0A}" type="pres">
      <dgm:prSet presAssocID="{09AC19B4-BB78-D746-B42E-786B911EE0EE}" presName="compChildNode" presStyleCnt="0"/>
      <dgm:spPr/>
    </dgm:pt>
    <dgm:pt modelId="{96896F27-CA07-A148-BA6B-9A8256797A6E}" type="pres">
      <dgm:prSet presAssocID="{09AC19B4-BB78-D746-B42E-786B911EE0EE}" presName="theInnerList" presStyleCnt="0"/>
      <dgm:spPr/>
    </dgm:pt>
    <dgm:pt modelId="{06076220-6BA6-7D4B-BB94-9E365B31399F}" type="pres">
      <dgm:prSet presAssocID="{A236E27C-7A92-6743-9E0B-0E7DCB9F13D1}" presName="child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ACE3A3-6EC2-E146-8261-AD84B2FFEE4B}" type="pres">
      <dgm:prSet presAssocID="{09AC19B4-BB78-D746-B42E-786B911EE0EE}" presName="aSpace" presStyleCnt="0"/>
      <dgm:spPr/>
    </dgm:pt>
    <dgm:pt modelId="{7C7063B5-3B9A-F14D-99DD-9920D958EDEB}" type="pres">
      <dgm:prSet presAssocID="{37816CE2-87CA-8F48-866E-4F66182ACE7D}" presName="compNode" presStyleCnt="0"/>
      <dgm:spPr/>
    </dgm:pt>
    <dgm:pt modelId="{ECA1662A-D786-0842-A25B-76AFD68B89F2}" type="pres">
      <dgm:prSet presAssocID="{37816CE2-87CA-8F48-866E-4F66182ACE7D}" presName="aNode" presStyleLbl="bgShp" presStyleIdx="3" presStyleCnt="6"/>
      <dgm:spPr/>
      <dgm:t>
        <a:bodyPr/>
        <a:lstStyle/>
        <a:p>
          <a:endParaRPr lang="en-US"/>
        </a:p>
      </dgm:t>
    </dgm:pt>
    <dgm:pt modelId="{03A68C21-BD20-1B43-8795-6AD75AB06B28}" type="pres">
      <dgm:prSet presAssocID="{37816CE2-87CA-8F48-866E-4F66182ACE7D}" presName="textNode" presStyleLbl="bgShp" presStyleIdx="3" presStyleCnt="6"/>
      <dgm:spPr/>
      <dgm:t>
        <a:bodyPr/>
        <a:lstStyle/>
        <a:p>
          <a:endParaRPr lang="en-US"/>
        </a:p>
      </dgm:t>
    </dgm:pt>
    <dgm:pt modelId="{10F96102-E7C2-2441-A671-7AED87EC68F7}" type="pres">
      <dgm:prSet presAssocID="{37816CE2-87CA-8F48-866E-4F66182ACE7D}" presName="compChildNode" presStyleCnt="0"/>
      <dgm:spPr/>
    </dgm:pt>
    <dgm:pt modelId="{C2DDFA03-42BD-B04A-B57F-C93C7FE687A3}" type="pres">
      <dgm:prSet presAssocID="{37816CE2-87CA-8F48-866E-4F66182ACE7D}" presName="theInnerList" presStyleCnt="0"/>
      <dgm:spPr/>
    </dgm:pt>
    <dgm:pt modelId="{9D8A9343-667B-1D4D-AA42-1601CF191B40}" type="pres">
      <dgm:prSet presAssocID="{FC96DB8C-EEAE-A947-8F65-7A95DB1DE34E}" presName="child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F48A07B-374F-BC4D-85CD-17277D7F7102}" type="pres">
      <dgm:prSet presAssocID="{37816CE2-87CA-8F48-866E-4F66182ACE7D}" presName="aSpace" presStyleCnt="0"/>
      <dgm:spPr/>
    </dgm:pt>
    <dgm:pt modelId="{281F23A9-D161-8240-88C5-5A8D900DF80F}" type="pres">
      <dgm:prSet presAssocID="{D8894DC6-906C-6C4B-80BD-72FE354F6904}" presName="compNode" presStyleCnt="0"/>
      <dgm:spPr/>
    </dgm:pt>
    <dgm:pt modelId="{F3DC02A4-C295-5C4C-B98E-428317FA0543}" type="pres">
      <dgm:prSet presAssocID="{D8894DC6-906C-6C4B-80BD-72FE354F6904}" presName="aNode" presStyleLbl="bgShp" presStyleIdx="4" presStyleCnt="6"/>
      <dgm:spPr/>
      <dgm:t>
        <a:bodyPr/>
        <a:lstStyle/>
        <a:p>
          <a:endParaRPr lang="en-US"/>
        </a:p>
      </dgm:t>
    </dgm:pt>
    <dgm:pt modelId="{F864CF30-B2FE-5B45-86D9-E47A2EF1FBF0}" type="pres">
      <dgm:prSet presAssocID="{D8894DC6-906C-6C4B-80BD-72FE354F6904}" presName="textNode" presStyleLbl="bgShp" presStyleIdx="4" presStyleCnt="6"/>
      <dgm:spPr/>
      <dgm:t>
        <a:bodyPr/>
        <a:lstStyle/>
        <a:p>
          <a:endParaRPr lang="en-US"/>
        </a:p>
      </dgm:t>
    </dgm:pt>
    <dgm:pt modelId="{DEAB31B8-D53C-484B-BD17-5AA29CC8547A}" type="pres">
      <dgm:prSet presAssocID="{D8894DC6-906C-6C4B-80BD-72FE354F6904}" presName="compChildNode" presStyleCnt="0"/>
      <dgm:spPr/>
    </dgm:pt>
    <dgm:pt modelId="{10B43C77-1D51-0E48-9204-DE09302FA113}" type="pres">
      <dgm:prSet presAssocID="{D8894DC6-906C-6C4B-80BD-72FE354F6904}" presName="theInnerList" presStyleCnt="0"/>
      <dgm:spPr/>
    </dgm:pt>
    <dgm:pt modelId="{ACE38E35-2D65-0846-9E4A-65E8F5772DB1}" type="pres">
      <dgm:prSet presAssocID="{1FD06AB4-34FC-A842-ACB1-9299D3FAC7A0}" presName="child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5F743D-5357-CC45-B2F3-87B33B6C7D25}" type="pres">
      <dgm:prSet presAssocID="{D8894DC6-906C-6C4B-80BD-72FE354F6904}" presName="aSpace" presStyleCnt="0"/>
      <dgm:spPr/>
    </dgm:pt>
    <dgm:pt modelId="{942001F6-22D2-2040-9531-052206E35D20}" type="pres">
      <dgm:prSet presAssocID="{20537A7A-F3A9-C742-927F-ABA95F244B0F}" presName="compNode" presStyleCnt="0"/>
      <dgm:spPr/>
    </dgm:pt>
    <dgm:pt modelId="{89FAA034-D0EA-1846-80C4-4B590B8B2EE3}" type="pres">
      <dgm:prSet presAssocID="{20537A7A-F3A9-C742-927F-ABA95F244B0F}" presName="aNode" presStyleLbl="bgShp" presStyleIdx="5" presStyleCnt="6"/>
      <dgm:spPr/>
      <dgm:t>
        <a:bodyPr/>
        <a:lstStyle/>
        <a:p>
          <a:endParaRPr lang="en-US"/>
        </a:p>
      </dgm:t>
    </dgm:pt>
    <dgm:pt modelId="{BB78AA49-4798-E44E-8AD3-3DF4F7993BED}" type="pres">
      <dgm:prSet presAssocID="{20537A7A-F3A9-C742-927F-ABA95F244B0F}" presName="textNode" presStyleLbl="bgShp" presStyleIdx="5" presStyleCnt="6"/>
      <dgm:spPr/>
      <dgm:t>
        <a:bodyPr/>
        <a:lstStyle/>
        <a:p>
          <a:endParaRPr lang="en-US"/>
        </a:p>
      </dgm:t>
    </dgm:pt>
    <dgm:pt modelId="{AAF0366E-9B25-FD43-8CDF-C970EA5EB257}" type="pres">
      <dgm:prSet presAssocID="{20537A7A-F3A9-C742-927F-ABA95F244B0F}" presName="compChildNode" presStyleCnt="0"/>
      <dgm:spPr/>
    </dgm:pt>
    <dgm:pt modelId="{3315727A-22FF-8747-AE61-797F1334EDF6}" type="pres">
      <dgm:prSet presAssocID="{20537A7A-F3A9-C742-927F-ABA95F244B0F}" presName="theInnerList" presStyleCnt="0"/>
      <dgm:spPr/>
    </dgm:pt>
    <dgm:pt modelId="{280B5B79-4F5C-0246-B25E-1F7B9E9414E6}" type="pres">
      <dgm:prSet presAssocID="{BED1EF52-37DE-A841-9BF1-587C57E01D08}" presName="child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6C1269E-F416-4849-954A-F07C9B9BB466}" type="presOf" srcId="{D8894DC6-906C-6C4B-80BD-72FE354F6904}" destId="{F864CF30-B2FE-5B45-86D9-E47A2EF1FBF0}" srcOrd="1" destOrd="0" presId="urn:microsoft.com/office/officeart/2005/8/layout/lProcess2"/>
    <dgm:cxn modelId="{A1551875-CDFF-1844-B559-65F0212E8D1B}" type="presOf" srcId="{5BEE47BA-D5ED-4C45-B845-7171AD10BE95}" destId="{98705740-F5C4-CC45-A901-CF18FE9B45CE}" srcOrd="0" destOrd="0" presId="urn:microsoft.com/office/officeart/2005/8/layout/lProcess2"/>
    <dgm:cxn modelId="{38F2C1B3-3E7F-6D41-9FF8-C6C81B005DF6}" srcId="{81BC8B6D-3B03-0943-A962-D885FD132751}" destId="{A5D8241E-F940-974F-8F4E-DD4269E7090C}" srcOrd="1" destOrd="0" parTransId="{52502A39-373D-564F-90BF-4A977524CC9D}" sibTransId="{9AFF03D8-E114-2849-AE7E-838145316762}"/>
    <dgm:cxn modelId="{6DCE3816-F036-8C41-8CC4-7D584C31738A}" type="presOf" srcId="{37816CE2-87CA-8F48-866E-4F66182ACE7D}" destId="{ECA1662A-D786-0842-A25B-76AFD68B89F2}" srcOrd="0" destOrd="0" presId="urn:microsoft.com/office/officeart/2005/8/layout/lProcess2"/>
    <dgm:cxn modelId="{5AEE339B-F331-744B-9689-B598EFAB86C1}" type="presOf" srcId="{D8894DC6-906C-6C4B-80BD-72FE354F6904}" destId="{F3DC02A4-C295-5C4C-B98E-428317FA0543}" srcOrd="0" destOrd="0" presId="urn:microsoft.com/office/officeart/2005/8/layout/lProcess2"/>
    <dgm:cxn modelId="{7DA0006B-180D-8C4E-B8F8-68454873DCDF}" srcId="{81BC8B6D-3B03-0943-A962-D885FD132751}" destId="{BA865F0F-6792-5D45-89DC-DDC7CBB313E5}" srcOrd="0" destOrd="0" parTransId="{D11B28BF-BE5B-D04E-A774-7D94BBB44BF1}" sibTransId="{31B18AF6-830D-0640-9D46-7BA21CDEE66C}"/>
    <dgm:cxn modelId="{8DAC68C2-C3D1-B245-982C-CAA4DFD9B81F}" type="presOf" srcId="{09AC19B4-BB78-D746-B42E-786B911EE0EE}" destId="{F03CBBAF-E91C-3C46-922D-9AD84200A052}" srcOrd="0" destOrd="0" presId="urn:microsoft.com/office/officeart/2005/8/layout/lProcess2"/>
    <dgm:cxn modelId="{23F0FE34-01A0-7C48-925E-24760DFD69C1}" srcId="{A5D8241E-F940-974F-8F4E-DD4269E7090C}" destId="{E91A780E-EBB4-0A49-9A07-9CFE6C82E75D}" srcOrd="0" destOrd="0" parTransId="{011B9350-09BB-6E47-9F88-3A02955E2396}" sibTransId="{ABFDCEB2-6295-7D45-B021-285814BC93CC}"/>
    <dgm:cxn modelId="{9D98769D-BF11-EF45-B5E2-CAB764E58B2C}" type="presOf" srcId="{E91A780E-EBB4-0A49-9A07-9CFE6C82E75D}" destId="{CCE36FD1-CFC1-5B46-9B12-38DF6A4CA060}" srcOrd="0" destOrd="0" presId="urn:microsoft.com/office/officeart/2005/8/layout/lProcess2"/>
    <dgm:cxn modelId="{71389007-C3D9-F54F-89C9-0365DE2C0377}" srcId="{BA865F0F-6792-5D45-89DC-DDC7CBB313E5}" destId="{5BEE47BA-D5ED-4C45-B845-7171AD10BE95}" srcOrd="0" destOrd="0" parTransId="{D1EAA59E-34FB-5144-B814-5C0C854E8885}" sibTransId="{3F5DAB64-4858-2C44-B750-9707B263DFF1}"/>
    <dgm:cxn modelId="{C8F74926-B7CE-3D4A-AECD-5149C48B5B81}" srcId="{37816CE2-87CA-8F48-866E-4F66182ACE7D}" destId="{FC96DB8C-EEAE-A947-8F65-7A95DB1DE34E}" srcOrd="0" destOrd="0" parTransId="{4E9A61EC-A4F5-DE46-B639-CFA79C5A9067}" sibTransId="{815E4EA8-4E96-6444-9C55-7952B8AA93C5}"/>
    <dgm:cxn modelId="{9CE30345-5D79-AB4D-B9A0-FF076C29D26B}" type="presOf" srcId="{A236E27C-7A92-6743-9E0B-0E7DCB9F13D1}" destId="{06076220-6BA6-7D4B-BB94-9E365B31399F}" srcOrd="0" destOrd="0" presId="urn:microsoft.com/office/officeart/2005/8/layout/lProcess2"/>
    <dgm:cxn modelId="{B2039D03-344C-A342-BFD8-B13F5F313EBB}" srcId="{D8894DC6-906C-6C4B-80BD-72FE354F6904}" destId="{1FD06AB4-34FC-A842-ACB1-9299D3FAC7A0}" srcOrd="0" destOrd="0" parTransId="{85C942BF-02D7-2B40-ACBA-8F9D77B02459}" sibTransId="{316F890A-EAB4-4243-90EF-E83F7E3542B3}"/>
    <dgm:cxn modelId="{767B8F66-17D1-B14B-91CE-0F20F13FEDEC}" srcId="{81BC8B6D-3B03-0943-A962-D885FD132751}" destId="{09AC19B4-BB78-D746-B42E-786B911EE0EE}" srcOrd="2" destOrd="0" parTransId="{22F88A4A-B3C5-9648-B3A0-DB51025A04A5}" sibTransId="{2A49990C-3414-B141-B602-53DCC320DDD6}"/>
    <dgm:cxn modelId="{5D7146BC-D810-044C-8B0B-28A26356C803}" srcId="{20537A7A-F3A9-C742-927F-ABA95F244B0F}" destId="{BED1EF52-37DE-A841-9BF1-587C57E01D08}" srcOrd="0" destOrd="0" parTransId="{FD5C5892-214A-DF4C-94DE-DFAD94DF2B48}" sibTransId="{B26CC3CB-5460-D74B-8170-A6FA335B332F}"/>
    <dgm:cxn modelId="{E355BCD7-0792-A44D-945E-6F985AA8109F}" srcId="{81BC8B6D-3B03-0943-A962-D885FD132751}" destId="{37816CE2-87CA-8F48-866E-4F66182ACE7D}" srcOrd="3" destOrd="0" parTransId="{9D624FDE-B170-624F-9718-29ED39980409}" sibTransId="{4821302E-BC8E-564F-AD25-D536F98F0051}"/>
    <dgm:cxn modelId="{D7C9429C-9D58-9648-BAA3-454B79CA0C91}" type="presOf" srcId="{20537A7A-F3A9-C742-927F-ABA95F244B0F}" destId="{89FAA034-D0EA-1846-80C4-4B590B8B2EE3}" srcOrd="0" destOrd="0" presId="urn:microsoft.com/office/officeart/2005/8/layout/lProcess2"/>
    <dgm:cxn modelId="{9F8DC017-C687-4B4D-8EB6-CFA60D48D9F3}" type="presOf" srcId="{BA865F0F-6792-5D45-89DC-DDC7CBB313E5}" destId="{180BC972-5FBE-B640-B66B-F5A17A13BECC}" srcOrd="0" destOrd="0" presId="urn:microsoft.com/office/officeart/2005/8/layout/lProcess2"/>
    <dgm:cxn modelId="{8019762F-E0CE-B649-AC47-4D80DAE558FC}" type="presOf" srcId="{09AC19B4-BB78-D746-B42E-786B911EE0EE}" destId="{1E0F7EA0-1A14-8041-B7DF-606ADD9888F0}" srcOrd="1" destOrd="0" presId="urn:microsoft.com/office/officeart/2005/8/layout/lProcess2"/>
    <dgm:cxn modelId="{C7538013-011D-CC43-B71A-963F7FC095A2}" type="presOf" srcId="{BA865F0F-6792-5D45-89DC-DDC7CBB313E5}" destId="{2AC6846B-8184-B746-8919-0512F64C31C5}" srcOrd="1" destOrd="0" presId="urn:microsoft.com/office/officeart/2005/8/layout/lProcess2"/>
    <dgm:cxn modelId="{6B941D24-72C6-9E4E-8231-5861C6EB92F7}" type="presOf" srcId="{FC96DB8C-EEAE-A947-8F65-7A95DB1DE34E}" destId="{9D8A9343-667B-1D4D-AA42-1601CF191B40}" srcOrd="0" destOrd="0" presId="urn:microsoft.com/office/officeart/2005/8/layout/lProcess2"/>
    <dgm:cxn modelId="{03A5ED86-4003-034E-AE38-1352FC275154}" type="presOf" srcId="{A5D8241E-F940-974F-8F4E-DD4269E7090C}" destId="{531907FA-5F9F-8849-8F75-B19CD60DFBC8}" srcOrd="1" destOrd="0" presId="urn:microsoft.com/office/officeart/2005/8/layout/lProcess2"/>
    <dgm:cxn modelId="{B53E01C1-57FD-B24E-91EA-30972A954C14}" srcId="{81BC8B6D-3B03-0943-A962-D885FD132751}" destId="{20537A7A-F3A9-C742-927F-ABA95F244B0F}" srcOrd="5" destOrd="0" parTransId="{364AB603-69B6-EE42-B7A9-5F6E4195510E}" sibTransId="{F2F076F8-23ED-764F-AA2A-2246800D53A8}"/>
    <dgm:cxn modelId="{7A8D4E34-0BE3-8542-A2A8-62A324B29A60}" type="presOf" srcId="{20537A7A-F3A9-C742-927F-ABA95F244B0F}" destId="{BB78AA49-4798-E44E-8AD3-3DF4F7993BED}" srcOrd="1" destOrd="0" presId="urn:microsoft.com/office/officeart/2005/8/layout/lProcess2"/>
    <dgm:cxn modelId="{EEB9D59F-AF88-AD4A-898B-D77221D742D4}" srcId="{09AC19B4-BB78-D746-B42E-786B911EE0EE}" destId="{A236E27C-7A92-6743-9E0B-0E7DCB9F13D1}" srcOrd="0" destOrd="0" parTransId="{66595828-4BCC-C446-BF03-112054F3A6A6}" sibTransId="{56616D4F-1D89-8F40-B7E1-F71804CF0DEB}"/>
    <dgm:cxn modelId="{C015649C-68E8-8046-BB4A-87741540DC28}" srcId="{81BC8B6D-3B03-0943-A962-D885FD132751}" destId="{D8894DC6-906C-6C4B-80BD-72FE354F6904}" srcOrd="4" destOrd="0" parTransId="{8EE2E50E-89AD-934B-B1AB-E1C53AAEA568}" sibTransId="{34F75D1D-64FC-BF42-92C6-91DE413FD350}"/>
    <dgm:cxn modelId="{5CC78510-04FB-5F48-9D8F-EFB524639B25}" type="presOf" srcId="{1FD06AB4-34FC-A842-ACB1-9299D3FAC7A0}" destId="{ACE38E35-2D65-0846-9E4A-65E8F5772DB1}" srcOrd="0" destOrd="0" presId="urn:microsoft.com/office/officeart/2005/8/layout/lProcess2"/>
    <dgm:cxn modelId="{B2C71AC7-2F42-5B4F-8446-1254C4D3CC84}" type="presOf" srcId="{A5D8241E-F940-974F-8F4E-DD4269E7090C}" destId="{8EB3F5A9-1BB3-8643-BC0C-D78A1C151347}" srcOrd="0" destOrd="0" presId="urn:microsoft.com/office/officeart/2005/8/layout/lProcess2"/>
    <dgm:cxn modelId="{F4CF51F1-0E49-0546-B1C2-F4AF4CAFF2B1}" type="presOf" srcId="{81BC8B6D-3B03-0943-A962-D885FD132751}" destId="{E24F6F3E-DBA8-3348-96BB-122C6B9A32CE}" srcOrd="0" destOrd="0" presId="urn:microsoft.com/office/officeart/2005/8/layout/lProcess2"/>
    <dgm:cxn modelId="{584EF83A-93E1-A546-8182-B4C0DD6349D1}" type="presOf" srcId="{BED1EF52-37DE-A841-9BF1-587C57E01D08}" destId="{280B5B79-4F5C-0246-B25E-1F7B9E9414E6}" srcOrd="0" destOrd="0" presId="urn:microsoft.com/office/officeart/2005/8/layout/lProcess2"/>
    <dgm:cxn modelId="{E78AB70B-369A-174F-B049-CB87323CAE20}" type="presOf" srcId="{37816CE2-87CA-8F48-866E-4F66182ACE7D}" destId="{03A68C21-BD20-1B43-8795-6AD75AB06B28}" srcOrd="1" destOrd="0" presId="urn:microsoft.com/office/officeart/2005/8/layout/lProcess2"/>
    <dgm:cxn modelId="{63E2EF58-A32B-B642-B2F1-7144BB62021E}" type="presParOf" srcId="{E24F6F3E-DBA8-3348-96BB-122C6B9A32CE}" destId="{2F44DBA0-07B4-FF42-9CEE-1DDA0F3DD514}" srcOrd="0" destOrd="0" presId="urn:microsoft.com/office/officeart/2005/8/layout/lProcess2"/>
    <dgm:cxn modelId="{FB26D31E-9E50-C149-A45A-F0960C43BD08}" type="presParOf" srcId="{2F44DBA0-07B4-FF42-9CEE-1DDA0F3DD514}" destId="{180BC972-5FBE-B640-B66B-F5A17A13BECC}" srcOrd="0" destOrd="0" presId="urn:microsoft.com/office/officeart/2005/8/layout/lProcess2"/>
    <dgm:cxn modelId="{8B3F0755-7C4D-FE45-B737-210C3523A77D}" type="presParOf" srcId="{2F44DBA0-07B4-FF42-9CEE-1DDA0F3DD514}" destId="{2AC6846B-8184-B746-8919-0512F64C31C5}" srcOrd="1" destOrd="0" presId="urn:microsoft.com/office/officeart/2005/8/layout/lProcess2"/>
    <dgm:cxn modelId="{72F39CF3-883E-A648-ABF1-BA9690CD2B17}" type="presParOf" srcId="{2F44DBA0-07B4-FF42-9CEE-1DDA0F3DD514}" destId="{2BBD30C6-D10F-1D43-A2A4-17354B534A04}" srcOrd="2" destOrd="0" presId="urn:microsoft.com/office/officeart/2005/8/layout/lProcess2"/>
    <dgm:cxn modelId="{ADFD329D-7DE4-BE41-B40C-A486070523D0}" type="presParOf" srcId="{2BBD30C6-D10F-1D43-A2A4-17354B534A04}" destId="{4AEAFEB7-83BF-0148-B256-3A297D9AD8E2}" srcOrd="0" destOrd="0" presId="urn:microsoft.com/office/officeart/2005/8/layout/lProcess2"/>
    <dgm:cxn modelId="{2D852658-9ECB-8141-BA81-BA0374720CA4}" type="presParOf" srcId="{4AEAFEB7-83BF-0148-B256-3A297D9AD8E2}" destId="{98705740-F5C4-CC45-A901-CF18FE9B45CE}" srcOrd="0" destOrd="0" presId="urn:microsoft.com/office/officeart/2005/8/layout/lProcess2"/>
    <dgm:cxn modelId="{AB57F758-A0DB-AE4E-B8CC-FA3C4DFF4CCC}" type="presParOf" srcId="{E24F6F3E-DBA8-3348-96BB-122C6B9A32CE}" destId="{DB8218B8-EACA-0A4A-8489-2864E0A341B6}" srcOrd="1" destOrd="0" presId="urn:microsoft.com/office/officeart/2005/8/layout/lProcess2"/>
    <dgm:cxn modelId="{131C9FFB-B031-9A49-BD76-1AF6D8BC30D2}" type="presParOf" srcId="{E24F6F3E-DBA8-3348-96BB-122C6B9A32CE}" destId="{F592AAF3-BA83-BC46-90D2-08BB68F3C66D}" srcOrd="2" destOrd="0" presId="urn:microsoft.com/office/officeart/2005/8/layout/lProcess2"/>
    <dgm:cxn modelId="{E946F350-D8C1-1440-93FA-62538CFC34FC}" type="presParOf" srcId="{F592AAF3-BA83-BC46-90D2-08BB68F3C66D}" destId="{8EB3F5A9-1BB3-8643-BC0C-D78A1C151347}" srcOrd="0" destOrd="0" presId="urn:microsoft.com/office/officeart/2005/8/layout/lProcess2"/>
    <dgm:cxn modelId="{77EC02AE-3E51-4849-8C7A-8A185EF6B444}" type="presParOf" srcId="{F592AAF3-BA83-BC46-90D2-08BB68F3C66D}" destId="{531907FA-5F9F-8849-8F75-B19CD60DFBC8}" srcOrd="1" destOrd="0" presId="urn:microsoft.com/office/officeart/2005/8/layout/lProcess2"/>
    <dgm:cxn modelId="{91D79796-8923-384B-9D82-319CFFD9517C}" type="presParOf" srcId="{F592AAF3-BA83-BC46-90D2-08BB68F3C66D}" destId="{67A6D18F-1C6A-844B-A318-94FBFD450C74}" srcOrd="2" destOrd="0" presId="urn:microsoft.com/office/officeart/2005/8/layout/lProcess2"/>
    <dgm:cxn modelId="{544504F5-F9ED-5B43-933E-602FDC643B0A}" type="presParOf" srcId="{67A6D18F-1C6A-844B-A318-94FBFD450C74}" destId="{DD1C03DE-51F5-624E-88E9-6759104F1BDA}" srcOrd="0" destOrd="0" presId="urn:microsoft.com/office/officeart/2005/8/layout/lProcess2"/>
    <dgm:cxn modelId="{CFD155D8-92F3-264B-B005-F270AE8429B2}" type="presParOf" srcId="{DD1C03DE-51F5-624E-88E9-6759104F1BDA}" destId="{CCE36FD1-CFC1-5B46-9B12-38DF6A4CA060}" srcOrd="0" destOrd="0" presId="urn:microsoft.com/office/officeart/2005/8/layout/lProcess2"/>
    <dgm:cxn modelId="{DF8320AF-8EAC-F445-AC41-E45BEEFECCF4}" type="presParOf" srcId="{E24F6F3E-DBA8-3348-96BB-122C6B9A32CE}" destId="{B7C3F2E6-C2CA-7341-88A2-013F85AFECE4}" srcOrd="3" destOrd="0" presId="urn:microsoft.com/office/officeart/2005/8/layout/lProcess2"/>
    <dgm:cxn modelId="{E7303704-6AB6-9240-87CE-942E3863928A}" type="presParOf" srcId="{E24F6F3E-DBA8-3348-96BB-122C6B9A32CE}" destId="{5EDAD951-CA72-4444-AF0C-5EFCBA400254}" srcOrd="4" destOrd="0" presId="urn:microsoft.com/office/officeart/2005/8/layout/lProcess2"/>
    <dgm:cxn modelId="{68AF4A53-AFDF-614A-BCE6-5C61D024FC5B}" type="presParOf" srcId="{5EDAD951-CA72-4444-AF0C-5EFCBA400254}" destId="{F03CBBAF-E91C-3C46-922D-9AD84200A052}" srcOrd="0" destOrd="0" presId="urn:microsoft.com/office/officeart/2005/8/layout/lProcess2"/>
    <dgm:cxn modelId="{EFA04B61-852F-AC46-8AA5-4669EE143A18}" type="presParOf" srcId="{5EDAD951-CA72-4444-AF0C-5EFCBA400254}" destId="{1E0F7EA0-1A14-8041-B7DF-606ADD9888F0}" srcOrd="1" destOrd="0" presId="urn:microsoft.com/office/officeart/2005/8/layout/lProcess2"/>
    <dgm:cxn modelId="{07F951DC-190C-1D4C-AC8E-C677C08D6955}" type="presParOf" srcId="{5EDAD951-CA72-4444-AF0C-5EFCBA400254}" destId="{98298F7E-E5D9-6848-B496-FDFA259CFF0A}" srcOrd="2" destOrd="0" presId="urn:microsoft.com/office/officeart/2005/8/layout/lProcess2"/>
    <dgm:cxn modelId="{4697B7F8-B7D0-6B46-88A4-E1C638240374}" type="presParOf" srcId="{98298F7E-E5D9-6848-B496-FDFA259CFF0A}" destId="{96896F27-CA07-A148-BA6B-9A8256797A6E}" srcOrd="0" destOrd="0" presId="urn:microsoft.com/office/officeart/2005/8/layout/lProcess2"/>
    <dgm:cxn modelId="{BC5790C1-97D5-424F-9B3E-F6940336FBD4}" type="presParOf" srcId="{96896F27-CA07-A148-BA6B-9A8256797A6E}" destId="{06076220-6BA6-7D4B-BB94-9E365B31399F}" srcOrd="0" destOrd="0" presId="urn:microsoft.com/office/officeart/2005/8/layout/lProcess2"/>
    <dgm:cxn modelId="{FDE875F8-2612-1B49-BE3B-4CEBD239307C}" type="presParOf" srcId="{E24F6F3E-DBA8-3348-96BB-122C6B9A32CE}" destId="{4DACE3A3-6EC2-E146-8261-AD84B2FFEE4B}" srcOrd="5" destOrd="0" presId="urn:microsoft.com/office/officeart/2005/8/layout/lProcess2"/>
    <dgm:cxn modelId="{32339254-5C89-AD49-A809-E34CEDE2681F}" type="presParOf" srcId="{E24F6F3E-DBA8-3348-96BB-122C6B9A32CE}" destId="{7C7063B5-3B9A-F14D-99DD-9920D958EDEB}" srcOrd="6" destOrd="0" presId="urn:microsoft.com/office/officeart/2005/8/layout/lProcess2"/>
    <dgm:cxn modelId="{26343160-D05C-EF45-BB88-BB0A844B479A}" type="presParOf" srcId="{7C7063B5-3B9A-F14D-99DD-9920D958EDEB}" destId="{ECA1662A-D786-0842-A25B-76AFD68B89F2}" srcOrd="0" destOrd="0" presId="urn:microsoft.com/office/officeart/2005/8/layout/lProcess2"/>
    <dgm:cxn modelId="{F25B3CA7-CAA6-2342-8D5C-EA94EBFDABBC}" type="presParOf" srcId="{7C7063B5-3B9A-F14D-99DD-9920D958EDEB}" destId="{03A68C21-BD20-1B43-8795-6AD75AB06B28}" srcOrd="1" destOrd="0" presId="urn:microsoft.com/office/officeart/2005/8/layout/lProcess2"/>
    <dgm:cxn modelId="{2D670680-73D1-1746-99DB-F2C08924CD23}" type="presParOf" srcId="{7C7063B5-3B9A-F14D-99DD-9920D958EDEB}" destId="{10F96102-E7C2-2441-A671-7AED87EC68F7}" srcOrd="2" destOrd="0" presId="urn:microsoft.com/office/officeart/2005/8/layout/lProcess2"/>
    <dgm:cxn modelId="{AC2C0F7F-768B-B14B-9302-DB2D2D84B12C}" type="presParOf" srcId="{10F96102-E7C2-2441-A671-7AED87EC68F7}" destId="{C2DDFA03-42BD-B04A-B57F-C93C7FE687A3}" srcOrd="0" destOrd="0" presId="urn:microsoft.com/office/officeart/2005/8/layout/lProcess2"/>
    <dgm:cxn modelId="{46E32C1C-F230-3643-9119-40A52D0FF2B6}" type="presParOf" srcId="{C2DDFA03-42BD-B04A-B57F-C93C7FE687A3}" destId="{9D8A9343-667B-1D4D-AA42-1601CF191B40}" srcOrd="0" destOrd="0" presId="urn:microsoft.com/office/officeart/2005/8/layout/lProcess2"/>
    <dgm:cxn modelId="{6D304C8B-CF96-A94F-A247-C4E74FB8FF1D}" type="presParOf" srcId="{E24F6F3E-DBA8-3348-96BB-122C6B9A32CE}" destId="{6F48A07B-374F-BC4D-85CD-17277D7F7102}" srcOrd="7" destOrd="0" presId="urn:microsoft.com/office/officeart/2005/8/layout/lProcess2"/>
    <dgm:cxn modelId="{D8899CE4-5039-A646-AC51-17042AA8A348}" type="presParOf" srcId="{E24F6F3E-DBA8-3348-96BB-122C6B9A32CE}" destId="{281F23A9-D161-8240-88C5-5A8D900DF80F}" srcOrd="8" destOrd="0" presId="urn:microsoft.com/office/officeart/2005/8/layout/lProcess2"/>
    <dgm:cxn modelId="{7ACBD722-89B9-B54C-AD9F-892999860FCC}" type="presParOf" srcId="{281F23A9-D161-8240-88C5-5A8D900DF80F}" destId="{F3DC02A4-C295-5C4C-B98E-428317FA0543}" srcOrd="0" destOrd="0" presId="urn:microsoft.com/office/officeart/2005/8/layout/lProcess2"/>
    <dgm:cxn modelId="{C377F879-43F2-1345-8C51-B2C1B2E2C524}" type="presParOf" srcId="{281F23A9-D161-8240-88C5-5A8D900DF80F}" destId="{F864CF30-B2FE-5B45-86D9-E47A2EF1FBF0}" srcOrd="1" destOrd="0" presId="urn:microsoft.com/office/officeart/2005/8/layout/lProcess2"/>
    <dgm:cxn modelId="{5E78444E-8DCB-E64E-ABCB-FA1B0F0D0FD2}" type="presParOf" srcId="{281F23A9-D161-8240-88C5-5A8D900DF80F}" destId="{DEAB31B8-D53C-484B-BD17-5AA29CC8547A}" srcOrd="2" destOrd="0" presId="urn:microsoft.com/office/officeart/2005/8/layout/lProcess2"/>
    <dgm:cxn modelId="{4B62D957-36A4-0344-97D0-80335C88CDBD}" type="presParOf" srcId="{DEAB31B8-D53C-484B-BD17-5AA29CC8547A}" destId="{10B43C77-1D51-0E48-9204-DE09302FA113}" srcOrd="0" destOrd="0" presId="urn:microsoft.com/office/officeart/2005/8/layout/lProcess2"/>
    <dgm:cxn modelId="{246083CD-B8CD-C54F-B315-A0A69D62EA01}" type="presParOf" srcId="{10B43C77-1D51-0E48-9204-DE09302FA113}" destId="{ACE38E35-2D65-0846-9E4A-65E8F5772DB1}" srcOrd="0" destOrd="0" presId="urn:microsoft.com/office/officeart/2005/8/layout/lProcess2"/>
    <dgm:cxn modelId="{CC7C402A-71CC-6B41-8DD8-32735CF2DC30}" type="presParOf" srcId="{E24F6F3E-DBA8-3348-96BB-122C6B9A32CE}" destId="{785F743D-5357-CC45-B2F3-87B33B6C7D25}" srcOrd="9" destOrd="0" presId="urn:microsoft.com/office/officeart/2005/8/layout/lProcess2"/>
    <dgm:cxn modelId="{02BCD5C5-ABA8-434B-90C8-49BB7B385845}" type="presParOf" srcId="{E24F6F3E-DBA8-3348-96BB-122C6B9A32CE}" destId="{942001F6-22D2-2040-9531-052206E35D20}" srcOrd="10" destOrd="0" presId="urn:microsoft.com/office/officeart/2005/8/layout/lProcess2"/>
    <dgm:cxn modelId="{B8CE7668-2DB9-D248-8037-5AEAEFF92885}" type="presParOf" srcId="{942001F6-22D2-2040-9531-052206E35D20}" destId="{89FAA034-D0EA-1846-80C4-4B590B8B2EE3}" srcOrd="0" destOrd="0" presId="urn:microsoft.com/office/officeart/2005/8/layout/lProcess2"/>
    <dgm:cxn modelId="{35C19376-5DB8-3E46-958B-DB31AF779386}" type="presParOf" srcId="{942001F6-22D2-2040-9531-052206E35D20}" destId="{BB78AA49-4798-E44E-8AD3-3DF4F7993BED}" srcOrd="1" destOrd="0" presId="urn:microsoft.com/office/officeart/2005/8/layout/lProcess2"/>
    <dgm:cxn modelId="{9A2D9986-80AF-064B-98B1-000BF8782744}" type="presParOf" srcId="{942001F6-22D2-2040-9531-052206E35D20}" destId="{AAF0366E-9B25-FD43-8CDF-C970EA5EB257}" srcOrd="2" destOrd="0" presId="urn:microsoft.com/office/officeart/2005/8/layout/lProcess2"/>
    <dgm:cxn modelId="{2A196267-26BD-0F4F-9250-1DE3300E671E}" type="presParOf" srcId="{AAF0366E-9B25-FD43-8CDF-C970EA5EB257}" destId="{3315727A-22FF-8747-AE61-797F1334EDF6}" srcOrd="0" destOrd="0" presId="urn:microsoft.com/office/officeart/2005/8/layout/lProcess2"/>
    <dgm:cxn modelId="{6EE10BBD-20A0-044C-A699-904C88F4A597}" type="presParOf" srcId="{3315727A-22FF-8747-AE61-797F1334EDF6}" destId="{280B5B79-4F5C-0246-B25E-1F7B9E9414E6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157C9C8-BAF4-524A-9A9E-0BAD1FA6C885}" type="doc">
      <dgm:prSet loTypeId="urn:microsoft.com/office/officeart/2005/8/layout/default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6C0B134-B6F1-BD4A-9C9C-BADEDDE8BECC}">
      <dgm:prSet/>
      <dgm:spPr/>
      <dgm:t>
        <a:bodyPr/>
        <a:lstStyle/>
        <a:p>
          <a:pPr rtl="0"/>
          <a:r>
            <a:rPr lang="en-US" dirty="0" smtClean="0"/>
            <a:t>Preprints/OA</a:t>
          </a:r>
          <a:endParaRPr lang="en-US" dirty="0"/>
        </a:p>
      </dgm:t>
    </dgm:pt>
    <dgm:pt modelId="{931924A9-430A-B142-98A2-BD60F6D45E9A}" type="parTrans" cxnId="{5A8339E5-C88E-E443-8278-C3D6B028876C}">
      <dgm:prSet/>
      <dgm:spPr/>
      <dgm:t>
        <a:bodyPr/>
        <a:lstStyle/>
        <a:p>
          <a:endParaRPr lang="en-US"/>
        </a:p>
      </dgm:t>
    </dgm:pt>
    <dgm:pt modelId="{5B5553B8-0E20-2445-9B88-6CEF027A9DEE}" type="sibTrans" cxnId="{5A8339E5-C88E-E443-8278-C3D6B028876C}">
      <dgm:prSet/>
      <dgm:spPr/>
      <dgm:t>
        <a:bodyPr/>
        <a:lstStyle/>
        <a:p>
          <a:endParaRPr lang="en-US"/>
        </a:p>
      </dgm:t>
    </dgm:pt>
    <dgm:pt modelId="{2A3A66F4-7DC7-BD48-AB3D-35A446218ABA}">
      <dgm:prSet/>
      <dgm:spPr/>
      <dgm:t>
        <a:bodyPr/>
        <a:lstStyle/>
        <a:p>
          <a:pPr rtl="0"/>
          <a:r>
            <a:rPr lang="en-US" dirty="0" smtClean="0"/>
            <a:t>Campus grey literature</a:t>
          </a:r>
          <a:endParaRPr lang="en-US" dirty="0"/>
        </a:p>
      </dgm:t>
    </dgm:pt>
    <dgm:pt modelId="{DC1770E4-593F-8942-9550-07787363A1CD}" type="parTrans" cxnId="{3DD51478-5A3C-A54B-8C29-72B4093BC72B}">
      <dgm:prSet/>
      <dgm:spPr/>
      <dgm:t>
        <a:bodyPr/>
        <a:lstStyle/>
        <a:p>
          <a:endParaRPr lang="en-US"/>
        </a:p>
      </dgm:t>
    </dgm:pt>
    <dgm:pt modelId="{FDACBCDE-0C71-CC4E-97BC-9B257523F3FC}" type="sibTrans" cxnId="{3DD51478-5A3C-A54B-8C29-72B4093BC72B}">
      <dgm:prSet/>
      <dgm:spPr/>
      <dgm:t>
        <a:bodyPr/>
        <a:lstStyle/>
        <a:p>
          <a:endParaRPr lang="en-US"/>
        </a:p>
      </dgm:t>
    </dgm:pt>
    <dgm:pt modelId="{B62E202E-EAB6-C74D-A880-0969DEDE8891}">
      <dgm:prSet/>
      <dgm:spPr/>
      <dgm:t>
        <a:bodyPr/>
        <a:lstStyle/>
        <a:p>
          <a:pPr rtl="0"/>
          <a:r>
            <a:rPr lang="en-US" dirty="0" smtClean="0"/>
            <a:t>Data sets</a:t>
          </a:r>
          <a:endParaRPr lang="en-US" dirty="0"/>
        </a:p>
      </dgm:t>
    </dgm:pt>
    <dgm:pt modelId="{8B482010-9520-1940-B0F4-CF51B03A5CE8}" type="parTrans" cxnId="{A2C26435-308B-784F-AFF1-C38AD94F04D5}">
      <dgm:prSet/>
      <dgm:spPr/>
      <dgm:t>
        <a:bodyPr/>
        <a:lstStyle/>
        <a:p>
          <a:endParaRPr lang="en-US"/>
        </a:p>
      </dgm:t>
    </dgm:pt>
    <dgm:pt modelId="{02279CF2-707C-104F-BF03-AB22BCF59836}" type="sibTrans" cxnId="{A2C26435-308B-784F-AFF1-C38AD94F04D5}">
      <dgm:prSet/>
      <dgm:spPr/>
      <dgm:t>
        <a:bodyPr/>
        <a:lstStyle/>
        <a:p>
          <a:endParaRPr lang="en-US"/>
        </a:p>
      </dgm:t>
    </dgm:pt>
    <dgm:pt modelId="{1DDB36BD-0319-6441-9730-9AC4589F013A}" type="pres">
      <dgm:prSet presAssocID="{5157C9C8-BAF4-524A-9A9E-0BAD1FA6C885}" presName="diagram" presStyleCnt="0">
        <dgm:presLayoutVars>
          <dgm:dir/>
          <dgm:resizeHandles val="exact"/>
        </dgm:presLayoutVars>
      </dgm:prSet>
      <dgm:spPr/>
    </dgm:pt>
    <dgm:pt modelId="{6C0B2282-1543-F444-BB62-799A2BBA338A}" type="pres">
      <dgm:prSet presAssocID="{86C0B134-B6F1-BD4A-9C9C-BADEDDE8BECC}" presName="node" presStyleLbl="node1" presStyleIdx="0" presStyleCnt="3">
        <dgm:presLayoutVars>
          <dgm:bulletEnabled val="1"/>
        </dgm:presLayoutVars>
      </dgm:prSet>
      <dgm:spPr/>
    </dgm:pt>
    <dgm:pt modelId="{B2C1582E-4B1D-3C43-8B38-DC0568290A78}" type="pres">
      <dgm:prSet presAssocID="{5B5553B8-0E20-2445-9B88-6CEF027A9DEE}" presName="sibTrans" presStyleCnt="0"/>
      <dgm:spPr/>
    </dgm:pt>
    <dgm:pt modelId="{FEB97745-27C7-B84C-A22E-7A4D7BB4D8AB}" type="pres">
      <dgm:prSet presAssocID="{2A3A66F4-7DC7-BD48-AB3D-35A446218ABA}" presName="node" presStyleLbl="node1" presStyleIdx="1" presStyleCnt="3">
        <dgm:presLayoutVars>
          <dgm:bulletEnabled val="1"/>
        </dgm:presLayoutVars>
      </dgm:prSet>
      <dgm:spPr/>
    </dgm:pt>
    <dgm:pt modelId="{7D397BFA-CDF3-9842-8628-7D2A5B413FF8}" type="pres">
      <dgm:prSet presAssocID="{FDACBCDE-0C71-CC4E-97BC-9B257523F3FC}" presName="sibTrans" presStyleCnt="0"/>
      <dgm:spPr/>
    </dgm:pt>
    <dgm:pt modelId="{D130DEBF-679E-D841-A5D9-D863B49A3F30}" type="pres">
      <dgm:prSet presAssocID="{B62E202E-EAB6-C74D-A880-0969DEDE8891}" presName="node" presStyleLbl="node1" presStyleIdx="2" presStyleCnt="3">
        <dgm:presLayoutVars>
          <dgm:bulletEnabled val="1"/>
        </dgm:presLayoutVars>
      </dgm:prSet>
      <dgm:spPr/>
    </dgm:pt>
  </dgm:ptLst>
  <dgm:cxnLst>
    <dgm:cxn modelId="{5A8339E5-C88E-E443-8278-C3D6B028876C}" srcId="{5157C9C8-BAF4-524A-9A9E-0BAD1FA6C885}" destId="{86C0B134-B6F1-BD4A-9C9C-BADEDDE8BECC}" srcOrd="0" destOrd="0" parTransId="{931924A9-430A-B142-98A2-BD60F6D45E9A}" sibTransId="{5B5553B8-0E20-2445-9B88-6CEF027A9DEE}"/>
    <dgm:cxn modelId="{19655259-753C-DF46-A153-D962C911C434}" type="presOf" srcId="{5157C9C8-BAF4-524A-9A9E-0BAD1FA6C885}" destId="{1DDB36BD-0319-6441-9730-9AC4589F013A}" srcOrd="0" destOrd="0" presId="urn:microsoft.com/office/officeart/2005/8/layout/default"/>
    <dgm:cxn modelId="{6486A784-0724-CB43-8CA7-4276B1112472}" type="presOf" srcId="{86C0B134-B6F1-BD4A-9C9C-BADEDDE8BECC}" destId="{6C0B2282-1543-F444-BB62-799A2BBA338A}" srcOrd="0" destOrd="0" presId="urn:microsoft.com/office/officeart/2005/8/layout/default"/>
    <dgm:cxn modelId="{3DD51478-5A3C-A54B-8C29-72B4093BC72B}" srcId="{5157C9C8-BAF4-524A-9A9E-0BAD1FA6C885}" destId="{2A3A66F4-7DC7-BD48-AB3D-35A446218ABA}" srcOrd="1" destOrd="0" parTransId="{DC1770E4-593F-8942-9550-07787363A1CD}" sibTransId="{FDACBCDE-0C71-CC4E-97BC-9B257523F3FC}"/>
    <dgm:cxn modelId="{A2C26435-308B-784F-AFF1-C38AD94F04D5}" srcId="{5157C9C8-BAF4-524A-9A9E-0BAD1FA6C885}" destId="{B62E202E-EAB6-C74D-A880-0969DEDE8891}" srcOrd="2" destOrd="0" parTransId="{8B482010-9520-1940-B0F4-CF51B03A5CE8}" sibTransId="{02279CF2-707C-104F-BF03-AB22BCF59836}"/>
    <dgm:cxn modelId="{8CC99DC8-DB16-FE40-84E2-65B8CF3E2BEA}" type="presOf" srcId="{2A3A66F4-7DC7-BD48-AB3D-35A446218ABA}" destId="{FEB97745-27C7-B84C-A22E-7A4D7BB4D8AB}" srcOrd="0" destOrd="0" presId="urn:microsoft.com/office/officeart/2005/8/layout/default"/>
    <dgm:cxn modelId="{3FFF849A-D3E2-EB4E-9778-C963BD15C08E}" type="presOf" srcId="{B62E202E-EAB6-C74D-A880-0969DEDE8891}" destId="{D130DEBF-679E-D841-A5D9-D863B49A3F30}" srcOrd="0" destOrd="0" presId="urn:microsoft.com/office/officeart/2005/8/layout/default"/>
    <dgm:cxn modelId="{AFBD366A-E6DA-A041-8103-FB2FA7BBCE92}" type="presParOf" srcId="{1DDB36BD-0319-6441-9730-9AC4589F013A}" destId="{6C0B2282-1543-F444-BB62-799A2BBA338A}" srcOrd="0" destOrd="0" presId="urn:microsoft.com/office/officeart/2005/8/layout/default"/>
    <dgm:cxn modelId="{49B9FE55-D9BB-484D-AACD-F8F457D5CC88}" type="presParOf" srcId="{1DDB36BD-0319-6441-9730-9AC4589F013A}" destId="{B2C1582E-4B1D-3C43-8B38-DC0568290A78}" srcOrd="1" destOrd="0" presId="urn:microsoft.com/office/officeart/2005/8/layout/default"/>
    <dgm:cxn modelId="{6B1B6313-7667-CD4D-B9E8-CDE59A6DA476}" type="presParOf" srcId="{1DDB36BD-0319-6441-9730-9AC4589F013A}" destId="{FEB97745-27C7-B84C-A22E-7A4D7BB4D8AB}" srcOrd="2" destOrd="0" presId="urn:microsoft.com/office/officeart/2005/8/layout/default"/>
    <dgm:cxn modelId="{CFDAFFE5-9B56-F948-8B77-59950A18534A}" type="presParOf" srcId="{1DDB36BD-0319-6441-9730-9AC4589F013A}" destId="{7D397BFA-CDF3-9842-8628-7D2A5B413FF8}" srcOrd="3" destOrd="0" presId="urn:microsoft.com/office/officeart/2005/8/layout/default"/>
    <dgm:cxn modelId="{3EB62E4A-F5E7-AC47-B414-4BD0412CDDCE}" type="presParOf" srcId="{1DDB36BD-0319-6441-9730-9AC4589F013A}" destId="{D130DEBF-679E-D841-A5D9-D863B49A3F30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A56F2B0-72F4-CF4D-8808-575D8D85C0AC}" type="doc">
      <dgm:prSet loTypeId="urn:microsoft.com/office/officeart/2005/8/layout/cycle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A1278A0-B1D5-5343-AB66-4121F05800CE}">
      <dgm:prSet phldrT="[Text]"/>
      <dgm:spPr/>
      <dgm:t>
        <a:bodyPr/>
        <a:lstStyle/>
        <a:p>
          <a:r>
            <a:rPr lang="en-US" dirty="0" smtClean="0"/>
            <a:t>Library buys</a:t>
          </a:r>
          <a:endParaRPr lang="en-US" dirty="0"/>
        </a:p>
      </dgm:t>
    </dgm:pt>
    <dgm:pt modelId="{821A0059-DC88-044B-896B-56144EC7BE35}" type="parTrans" cxnId="{B98D5D8A-ABD5-1644-A892-AAE49A4ADDE2}">
      <dgm:prSet/>
      <dgm:spPr/>
      <dgm:t>
        <a:bodyPr/>
        <a:lstStyle/>
        <a:p>
          <a:endParaRPr lang="en-US"/>
        </a:p>
      </dgm:t>
    </dgm:pt>
    <dgm:pt modelId="{B1897BE4-BD4E-A246-8F33-FD6632D42C6A}" type="sibTrans" cxnId="{B98D5D8A-ABD5-1644-A892-AAE49A4ADDE2}">
      <dgm:prSet/>
      <dgm:spPr/>
      <dgm:t>
        <a:bodyPr/>
        <a:lstStyle/>
        <a:p>
          <a:endParaRPr lang="en-US"/>
        </a:p>
      </dgm:t>
    </dgm:pt>
    <dgm:pt modelId="{FFA37F80-1943-8A40-AC58-AF340F7B101D}">
      <dgm:prSet phldrT="[Text]"/>
      <dgm:spPr/>
      <dgm:t>
        <a:bodyPr/>
        <a:lstStyle/>
        <a:p>
          <a:r>
            <a:rPr lang="en-US" dirty="0" smtClean="0"/>
            <a:t>Scholar reads/accesses</a:t>
          </a:r>
          <a:endParaRPr lang="en-US" dirty="0"/>
        </a:p>
      </dgm:t>
    </dgm:pt>
    <dgm:pt modelId="{7AF25B96-785E-2945-A79C-7F3E5114AA11}" type="parTrans" cxnId="{C5456C64-EEED-324F-AA83-F46876AD0FCB}">
      <dgm:prSet/>
      <dgm:spPr/>
      <dgm:t>
        <a:bodyPr/>
        <a:lstStyle/>
        <a:p>
          <a:endParaRPr lang="en-US"/>
        </a:p>
      </dgm:t>
    </dgm:pt>
    <dgm:pt modelId="{E59A3336-665A-5B41-A512-7A619317CC20}" type="sibTrans" cxnId="{C5456C64-EEED-324F-AA83-F46876AD0FCB}">
      <dgm:prSet/>
      <dgm:spPr/>
      <dgm:t>
        <a:bodyPr/>
        <a:lstStyle/>
        <a:p>
          <a:endParaRPr lang="en-US"/>
        </a:p>
      </dgm:t>
    </dgm:pt>
    <dgm:pt modelId="{803954B6-3795-A548-BC65-AE81A86E59B3}">
      <dgm:prSet phldrT="[Text]"/>
      <dgm:spPr/>
      <dgm:t>
        <a:bodyPr/>
        <a:lstStyle/>
        <a:p>
          <a:r>
            <a:rPr lang="en-US" dirty="0" smtClean="0"/>
            <a:t>Scholar does research</a:t>
          </a:r>
          <a:endParaRPr lang="en-US" dirty="0"/>
        </a:p>
      </dgm:t>
    </dgm:pt>
    <dgm:pt modelId="{6A112C97-F393-4E44-BC4F-D40C6C5B55A1}" type="parTrans" cxnId="{BFB8000F-8011-2943-9579-FE2C0BF20622}">
      <dgm:prSet/>
      <dgm:spPr/>
      <dgm:t>
        <a:bodyPr/>
        <a:lstStyle/>
        <a:p>
          <a:endParaRPr lang="en-US"/>
        </a:p>
      </dgm:t>
    </dgm:pt>
    <dgm:pt modelId="{97B918C7-FA0E-3548-8C3B-D05761790086}" type="sibTrans" cxnId="{BFB8000F-8011-2943-9579-FE2C0BF20622}">
      <dgm:prSet/>
      <dgm:spPr/>
      <dgm:t>
        <a:bodyPr/>
        <a:lstStyle/>
        <a:p>
          <a:endParaRPr lang="en-US"/>
        </a:p>
      </dgm:t>
    </dgm:pt>
    <dgm:pt modelId="{8944A9C6-6CA5-EE43-BAA0-452A35F164C9}">
      <dgm:prSet phldrT="[Text]"/>
      <dgm:spPr/>
      <dgm:t>
        <a:bodyPr/>
        <a:lstStyle/>
        <a:p>
          <a:r>
            <a:rPr lang="en-US" dirty="0" smtClean="0"/>
            <a:t>Scholar writes</a:t>
          </a:r>
          <a:endParaRPr lang="en-US" dirty="0"/>
        </a:p>
      </dgm:t>
    </dgm:pt>
    <dgm:pt modelId="{77416AA2-F1C8-D349-9130-4E1663063263}" type="parTrans" cxnId="{788E4E2F-C757-2D4C-A536-BAA9E6F4FFD3}">
      <dgm:prSet/>
      <dgm:spPr/>
      <dgm:t>
        <a:bodyPr/>
        <a:lstStyle/>
        <a:p>
          <a:endParaRPr lang="en-US"/>
        </a:p>
      </dgm:t>
    </dgm:pt>
    <dgm:pt modelId="{CC6C6BD1-E45D-8D4F-B4A9-38C633F06180}" type="sibTrans" cxnId="{788E4E2F-C757-2D4C-A536-BAA9E6F4FFD3}">
      <dgm:prSet/>
      <dgm:spPr/>
      <dgm:t>
        <a:bodyPr/>
        <a:lstStyle/>
        <a:p>
          <a:endParaRPr lang="en-US"/>
        </a:p>
      </dgm:t>
    </dgm:pt>
    <dgm:pt modelId="{555EB3A9-CF0D-3E43-900C-F9BFFEDA6700}">
      <dgm:prSet phldrT="[Text]"/>
      <dgm:spPr/>
      <dgm:t>
        <a:bodyPr/>
        <a:lstStyle/>
        <a:p>
          <a:r>
            <a:rPr lang="en-US" dirty="0" smtClean="0"/>
            <a:t>Scholar publishes</a:t>
          </a:r>
          <a:endParaRPr lang="en-US" dirty="0"/>
        </a:p>
      </dgm:t>
    </dgm:pt>
    <dgm:pt modelId="{CA87F9AA-917D-4046-B8A0-D33DA94D60F9}" type="parTrans" cxnId="{D0577709-9FED-A148-A27E-35EB2C2E1E57}">
      <dgm:prSet/>
      <dgm:spPr/>
      <dgm:t>
        <a:bodyPr/>
        <a:lstStyle/>
        <a:p>
          <a:endParaRPr lang="en-US"/>
        </a:p>
      </dgm:t>
    </dgm:pt>
    <dgm:pt modelId="{8B17640A-5F8F-8D4E-9C35-89FE9C40B2FB}" type="sibTrans" cxnId="{D0577709-9FED-A148-A27E-35EB2C2E1E57}">
      <dgm:prSet/>
      <dgm:spPr/>
      <dgm:t>
        <a:bodyPr/>
        <a:lstStyle/>
        <a:p>
          <a:endParaRPr lang="en-US"/>
        </a:p>
      </dgm:t>
    </dgm:pt>
    <dgm:pt modelId="{982BBF2D-381A-B445-AA7B-2464818C560B}" type="pres">
      <dgm:prSet presAssocID="{1A56F2B0-72F4-CF4D-8808-575D8D85C0AC}" presName="cycle" presStyleCnt="0">
        <dgm:presLayoutVars>
          <dgm:dir/>
          <dgm:resizeHandles val="exact"/>
        </dgm:presLayoutVars>
      </dgm:prSet>
      <dgm:spPr/>
    </dgm:pt>
    <dgm:pt modelId="{8966DF56-AADA-4240-B2A9-0E2953816A82}" type="pres">
      <dgm:prSet presAssocID="{8A1278A0-B1D5-5343-AB66-4121F05800CE}" presName="dummy" presStyleCnt="0"/>
      <dgm:spPr/>
    </dgm:pt>
    <dgm:pt modelId="{FB42C9C2-515B-BE43-881B-7B2A06EB9585}" type="pres">
      <dgm:prSet presAssocID="{8A1278A0-B1D5-5343-AB66-4121F05800CE}" presName="node" presStyleLbl="revTx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077385B-D442-1148-A372-A2FA887D11AA}" type="pres">
      <dgm:prSet presAssocID="{B1897BE4-BD4E-A246-8F33-FD6632D42C6A}" presName="sibTrans" presStyleLbl="node1" presStyleIdx="0" presStyleCnt="5"/>
      <dgm:spPr/>
    </dgm:pt>
    <dgm:pt modelId="{B3E080DB-AEE8-ED43-B5BD-A1CAF26EF21B}" type="pres">
      <dgm:prSet presAssocID="{FFA37F80-1943-8A40-AC58-AF340F7B101D}" presName="dummy" presStyleCnt="0"/>
      <dgm:spPr/>
    </dgm:pt>
    <dgm:pt modelId="{0F5D4DEE-A089-964E-86C0-C69F4D21AAA0}" type="pres">
      <dgm:prSet presAssocID="{FFA37F80-1943-8A40-AC58-AF340F7B101D}" presName="node" presStyleLbl="revTx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1DC28A-AAE1-3249-B511-9E6EDED4E740}" type="pres">
      <dgm:prSet presAssocID="{E59A3336-665A-5B41-A512-7A619317CC20}" presName="sibTrans" presStyleLbl="node1" presStyleIdx="1" presStyleCnt="5"/>
      <dgm:spPr/>
    </dgm:pt>
    <dgm:pt modelId="{F4E311B9-97B3-4948-917E-E08C200CE600}" type="pres">
      <dgm:prSet presAssocID="{803954B6-3795-A548-BC65-AE81A86E59B3}" presName="dummy" presStyleCnt="0"/>
      <dgm:spPr/>
    </dgm:pt>
    <dgm:pt modelId="{33D4D5C0-8430-444E-9978-9A666C2BF8D7}" type="pres">
      <dgm:prSet presAssocID="{803954B6-3795-A548-BC65-AE81A86E59B3}" presName="node" presStyleLbl="revTx" presStyleIdx="2" presStyleCnt="5">
        <dgm:presLayoutVars>
          <dgm:bulletEnabled val="1"/>
        </dgm:presLayoutVars>
      </dgm:prSet>
      <dgm:spPr/>
    </dgm:pt>
    <dgm:pt modelId="{9C16AA16-5C8B-6942-82FD-28162901E867}" type="pres">
      <dgm:prSet presAssocID="{97B918C7-FA0E-3548-8C3B-D05761790086}" presName="sibTrans" presStyleLbl="node1" presStyleIdx="2" presStyleCnt="5"/>
      <dgm:spPr/>
    </dgm:pt>
    <dgm:pt modelId="{6FC2E1D1-B05F-4A4C-AFA1-839D0D465AAB}" type="pres">
      <dgm:prSet presAssocID="{8944A9C6-6CA5-EE43-BAA0-452A35F164C9}" presName="dummy" presStyleCnt="0"/>
      <dgm:spPr/>
    </dgm:pt>
    <dgm:pt modelId="{F42A379F-5118-3346-9DDD-7759A577CBF4}" type="pres">
      <dgm:prSet presAssocID="{8944A9C6-6CA5-EE43-BAA0-452A35F164C9}" presName="node" presStyleLbl="revTx" presStyleIdx="3" presStyleCnt="5">
        <dgm:presLayoutVars>
          <dgm:bulletEnabled val="1"/>
        </dgm:presLayoutVars>
      </dgm:prSet>
      <dgm:spPr/>
    </dgm:pt>
    <dgm:pt modelId="{E58281A8-5ADE-4544-BD9C-742D8BF00C55}" type="pres">
      <dgm:prSet presAssocID="{CC6C6BD1-E45D-8D4F-B4A9-38C633F06180}" presName="sibTrans" presStyleLbl="node1" presStyleIdx="3" presStyleCnt="5"/>
      <dgm:spPr/>
    </dgm:pt>
    <dgm:pt modelId="{D9821160-C1F4-6748-A7DA-0840B1DBA103}" type="pres">
      <dgm:prSet presAssocID="{555EB3A9-CF0D-3E43-900C-F9BFFEDA6700}" presName="dummy" presStyleCnt="0"/>
      <dgm:spPr/>
    </dgm:pt>
    <dgm:pt modelId="{A31FC036-9BA5-514E-B1CE-B2626C782F98}" type="pres">
      <dgm:prSet presAssocID="{555EB3A9-CF0D-3E43-900C-F9BFFEDA6700}" presName="node" presStyleLbl="revTx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2E62A4-7503-D04D-88C6-5774AF307559}" type="pres">
      <dgm:prSet presAssocID="{8B17640A-5F8F-8D4E-9C35-89FE9C40B2FB}" presName="sibTrans" presStyleLbl="node1" presStyleIdx="4" presStyleCnt="5"/>
      <dgm:spPr/>
    </dgm:pt>
  </dgm:ptLst>
  <dgm:cxnLst>
    <dgm:cxn modelId="{160D0EEF-86AA-DC49-83DF-5999FDC6D200}" type="presOf" srcId="{B1897BE4-BD4E-A246-8F33-FD6632D42C6A}" destId="{E077385B-D442-1148-A372-A2FA887D11AA}" srcOrd="0" destOrd="0" presId="urn:microsoft.com/office/officeart/2005/8/layout/cycle1"/>
    <dgm:cxn modelId="{34C19AD4-E226-8B43-BFD3-06E7A3826D0C}" type="presOf" srcId="{803954B6-3795-A548-BC65-AE81A86E59B3}" destId="{33D4D5C0-8430-444E-9978-9A666C2BF8D7}" srcOrd="0" destOrd="0" presId="urn:microsoft.com/office/officeart/2005/8/layout/cycle1"/>
    <dgm:cxn modelId="{C5456C64-EEED-324F-AA83-F46876AD0FCB}" srcId="{1A56F2B0-72F4-CF4D-8808-575D8D85C0AC}" destId="{FFA37F80-1943-8A40-AC58-AF340F7B101D}" srcOrd="1" destOrd="0" parTransId="{7AF25B96-785E-2945-A79C-7F3E5114AA11}" sibTransId="{E59A3336-665A-5B41-A512-7A619317CC20}"/>
    <dgm:cxn modelId="{D0577709-9FED-A148-A27E-35EB2C2E1E57}" srcId="{1A56F2B0-72F4-CF4D-8808-575D8D85C0AC}" destId="{555EB3A9-CF0D-3E43-900C-F9BFFEDA6700}" srcOrd="4" destOrd="0" parTransId="{CA87F9AA-917D-4046-B8A0-D33DA94D60F9}" sibTransId="{8B17640A-5F8F-8D4E-9C35-89FE9C40B2FB}"/>
    <dgm:cxn modelId="{9EBED1EE-1E74-D740-9A74-3D4D335857D0}" type="presOf" srcId="{1A56F2B0-72F4-CF4D-8808-575D8D85C0AC}" destId="{982BBF2D-381A-B445-AA7B-2464818C560B}" srcOrd="0" destOrd="0" presId="urn:microsoft.com/office/officeart/2005/8/layout/cycle1"/>
    <dgm:cxn modelId="{1FEAB0E5-8E86-6F41-AFD4-4398F3E5D99D}" type="presOf" srcId="{8B17640A-5F8F-8D4E-9C35-89FE9C40B2FB}" destId="{BA2E62A4-7503-D04D-88C6-5774AF307559}" srcOrd="0" destOrd="0" presId="urn:microsoft.com/office/officeart/2005/8/layout/cycle1"/>
    <dgm:cxn modelId="{1CD0DE65-3F46-8E4B-828B-3E26EC1B362B}" type="presOf" srcId="{E59A3336-665A-5B41-A512-7A619317CC20}" destId="{6E1DC28A-AAE1-3249-B511-9E6EDED4E740}" srcOrd="0" destOrd="0" presId="urn:microsoft.com/office/officeart/2005/8/layout/cycle1"/>
    <dgm:cxn modelId="{788E4E2F-C757-2D4C-A536-BAA9E6F4FFD3}" srcId="{1A56F2B0-72F4-CF4D-8808-575D8D85C0AC}" destId="{8944A9C6-6CA5-EE43-BAA0-452A35F164C9}" srcOrd="3" destOrd="0" parTransId="{77416AA2-F1C8-D349-9130-4E1663063263}" sibTransId="{CC6C6BD1-E45D-8D4F-B4A9-38C633F06180}"/>
    <dgm:cxn modelId="{24A9C642-F5B4-5C4C-885A-D4F74FAB7E16}" type="presOf" srcId="{FFA37F80-1943-8A40-AC58-AF340F7B101D}" destId="{0F5D4DEE-A089-964E-86C0-C69F4D21AAA0}" srcOrd="0" destOrd="0" presId="urn:microsoft.com/office/officeart/2005/8/layout/cycle1"/>
    <dgm:cxn modelId="{B457B30B-1185-754D-BACD-DCD59FB47F59}" type="presOf" srcId="{97B918C7-FA0E-3548-8C3B-D05761790086}" destId="{9C16AA16-5C8B-6942-82FD-28162901E867}" srcOrd="0" destOrd="0" presId="urn:microsoft.com/office/officeart/2005/8/layout/cycle1"/>
    <dgm:cxn modelId="{B98D5D8A-ABD5-1644-A892-AAE49A4ADDE2}" srcId="{1A56F2B0-72F4-CF4D-8808-575D8D85C0AC}" destId="{8A1278A0-B1D5-5343-AB66-4121F05800CE}" srcOrd="0" destOrd="0" parTransId="{821A0059-DC88-044B-896B-56144EC7BE35}" sibTransId="{B1897BE4-BD4E-A246-8F33-FD6632D42C6A}"/>
    <dgm:cxn modelId="{9FAC3419-9E0A-0144-B791-B07BAF38F10A}" type="presOf" srcId="{8944A9C6-6CA5-EE43-BAA0-452A35F164C9}" destId="{F42A379F-5118-3346-9DDD-7759A577CBF4}" srcOrd="0" destOrd="0" presId="urn:microsoft.com/office/officeart/2005/8/layout/cycle1"/>
    <dgm:cxn modelId="{C0DB10A4-C5D1-894C-B0AD-14BBC427C4F0}" type="presOf" srcId="{555EB3A9-CF0D-3E43-900C-F9BFFEDA6700}" destId="{A31FC036-9BA5-514E-B1CE-B2626C782F98}" srcOrd="0" destOrd="0" presId="urn:microsoft.com/office/officeart/2005/8/layout/cycle1"/>
    <dgm:cxn modelId="{EDD07F15-8729-FA42-80B4-5E7A7ED7C4F7}" type="presOf" srcId="{8A1278A0-B1D5-5343-AB66-4121F05800CE}" destId="{FB42C9C2-515B-BE43-881B-7B2A06EB9585}" srcOrd="0" destOrd="0" presId="urn:microsoft.com/office/officeart/2005/8/layout/cycle1"/>
    <dgm:cxn modelId="{6284C556-BCD5-0147-BC40-1C1B15CFE9DC}" type="presOf" srcId="{CC6C6BD1-E45D-8D4F-B4A9-38C633F06180}" destId="{E58281A8-5ADE-4544-BD9C-742D8BF00C55}" srcOrd="0" destOrd="0" presId="urn:microsoft.com/office/officeart/2005/8/layout/cycle1"/>
    <dgm:cxn modelId="{BFB8000F-8011-2943-9579-FE2C0BF20622}" srcId="{1A56F2B0-72F4-CF4D-8808-575D8D85C0AC}" destId="{803954B6-3795-A548-BC65-AE81A86E59B3}" srcOrd="2" destOrd="0" parTransId="{6A112C97-F393-4E44-BC4F-D40C6C5B55A1}" sibTransId="{97B918C7-FA0E-3548-8C3B-D05761790086}"/>
    <dgm:cxn modelId="{2040A4A9-59EF-7946-857C-4DDA610EF38E}" type="presParOf" srcId="{982BBF2D-381A-B445-AA7B-2464818C560B}" destId="{8966DF56-AADA-4240-B2A9-0E2953816A82}" srcOrd="0" destOrd="0" presId="urn:microsoft.com/office/officeart/2005/8/layout/cycle1"/>
    <dgm:cxn modelId="{79201096-C457-A84F-8914-95F331D3BC05}" type="presParOf" srcId="{982BBF2D-381A-B445-AA7B-2464818C560B}" destId="{FB42C9C2-515B-BE43-881B-7B2A06EB9585}" srcOrd="1" destOrd="0" presId="urn:microsoft.com/office/officeart/2005/8/layout/cycle1"/>
    <dgm:cxn modelId="{9084E959-4214-4645-B0CD-E6CF7596A419}" type="presParOf" srcId="{982BBF2D-381A-B445-AA7B-2464818C560B}" destId="{E077385B-D442-1148-A372-A2FA887D11AA}" srcOrd="2" destOrd="0" presId="urn:microsoft.com/office/officeart/2005/8/layout/cycle1"/>
    <dgm:cxn modelId="{B4658FAC-C7CC-434C-876E-6457673F714C}" type="presParOf" srcId="{982BBF2D-381A-B445-AA7B-2464818C560B}" destId="{B3E080DB-AEE8-ED43-B5BD-A1CAF26EF21B}" srcOrd="3" destOrd="0" presId="urn:microsoft.com/office/officeart/2005/8/layout/cycle1"/>
    <dgm:cxn modelId="{582F5A2D-FABC-2A4A-B206-C62F9F76B4A6}" type="presParOf" srcId="{982BBF2D-381A-B445-AA7B-2464818C560B}" destId="{0F5D4DEE-A089-964E-86C0-C69F4D21AAA0}" srcOrd="4" destOrd="0" presId="urn:microsoft.com/office/officeart/2005/8/layout/cycle1"/>
    <dgm:cxn modelId="{D6683892-EC98-2A4A-925F-9AA00E0AFAA3}" type="presParOf" srcId="{982BBF2D-381A-B445-AA7B-2464818C560B}" destId="{6E1DC28A-AAE1-3249-B511-9E6EDED4E740}" srcOrd="5" destOrd="0" presId="urn:microsoft.com/office/officeart/2005/8/layout/cycle1"/>
    <dgm:cxn modelId="{C3871A9B-3377-AA4A-8CB4-EC58D056272B}" type="presParOf" srcId="{982BBF2D-381A-B445-AA7B-2464818C560B}" destId="{F4E311B9-97B3-4948-917E-E08C200CE600}" srcOrd="6" destOrd="0" presId="urn:microsoft.com/office/officeart/2005/8/layout/cycle1"/>
    <dgm:cxn modelId="{9A434499-2699-8A47-B1A2-2F61B0E6C558}" type="presParOf" srcId="{982BBF2D-381A-B445-AA7B-2464818C560B}" destId="{33D4D5C0-8430-444E-9978-9A666C2BF8D7}" srcOrd="7" destOrd="0" presId="urn:microsoft.com/office/officeart/2005/8/layout/cycle1"/>
    <dgm:cxn modelId="{AFD988AB-3456-BF42-9017-04DD5344D48A}" type="presParOf" srcId="{982BBF2D-381A-B445-AA7B-2464818C560B}" destId="{9C16AA16-5C8B-6942-82FD-28162901E867}" srcOrd="8" destOrd="0" presId="urn:microsoft.com/office/officeart/2005/8/layout/cycle1"/>
    <dgm:cxn modelId="{7AC06C64-812D-554E-838E-C56BF635F5F2}" type="presParOf" srcId="{982BBF2D-381A-B445-AA7B-2464818C560B}" destId="{6FC2E1D1-B05F-4A4C-AFA1-839D0D465AAB}" srcOrd="9" destOrd="0" presId="urn:microsoft.com/office/officeart/2005/8/layout/cycle1"/>
    <dgm:cxn modelId="{B79AD333-BB37-CB48-A8DD-63647C47135A}" type="presParOf" srcId="{982BBF2D-381A-B445-AA7B-2464818C560B}" destId="{F42A379F-5118-3346-9DDD-7759A577CBF4}" srcOrd="10" destOrd="0" presId="urn:microsoft.com/office/officeart/2005/8/layout/cycle1"/>
    <dgm:cxn modelId="{C70790E7-8B02-304B-A237-938028DE508B}" type="presParOf" srcId="{982BBF2D-381A-B445-AA7B-2464818C560B}" destId="{E58281A8-5ADE-4544-BD9C-742D8BF00C55}" srcOrd="11" destOrd="0" presId="urn:microsoft.com/office/officeart/2005/8/layout/cycle1"/>
    <dgm:cxn modelId="{8F479325-22B5-5340-93D7-04E7B4B82362}" type="presParOf" srcId="{982BBF2D-381A-B445-AA7B-2464818C560B}" destId="{D9821160-C1F4-6748-A7DA-0840B1DBA103}" srcOrd="12" destOrd="0" presId="urn:microsoft.com/office/officeart/2005/8/layout/cycle1"/>
    <dgm:cxn modelId="{23813E7F-98D0-7D41-8CA1-F7B62803CD33}" type="presParOf" srcId="{982BBF2D-381A-B445-AA7B-2464818C560B}" destId="{A31FC036-9BA5-514E-B1CE-B2626C782F98}" srcOrd="13" destOrd="0" presId="urn:microsoft.com/office/officeart/2005/8/layout/cycle1"/>
    <dgm:cxn modelId="{F36F1EFB-7FB0-5A47-B252-DD70122E829E}" type="presParOf" srcId="{982BBF2D-381A-B445-AA7B-2464818C560B}" destId="{BA2E62A4-7503-D04D-88C6-5774AF307559}" srcOrd="14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8FC0E91-60A1-084F-A33B-3C0DED331065}" type="doc">
      <dgm:prSet loTypeId="urn:microsoft.com/office/officeart/2005/8/layout/hList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84B5F1B-B901-F94C-8709-FB4150B714CB}">
      <dgm:prSet/>
      <dgm:spPr/>
      <dgm:t>
        <a:bodyPr/>
        <a:lstStyle/>
        <a:p>
          <a:pPr rtl="0"/>
          <a:r>
            <a:rPr lang="en-US" smtClean="0"/>
            <a:t>Data management plans</a:t>
          </a:r>
          <a:endParaRPr lang="en-US"/>
        </a:p>
      </dgm:t>
    </dgm:pt>
    <dgm:pt modelId="{6985F225-5B58-D749-B048-E1298CD43984}" type="parTrans" cxnId="{EFDE2491-5E53-3D49-8A00-FB8AD7DA607D}">
      <dgm:prSet/>
      <dgm:spPr/>
      <dgm:t>
        <a:bodyPr/>
        <a:lstStyle/>
        <a:p>
          <a:endParaRPr lang="en-US"/>
        </a:p>
      </dgm:t>
    </dgm:pt>
    <dgm:pt modelId="{260F266B-B016-974B-BB07-E248A9E29B6C}" type="sibTrans" cxnId="{EFDE2491-5E53-3D49-8A00-FB8AD7DA607D}">
      <dgm:prSet/>
      <dgm:spPr/>
      <dgm:t>
        <a:bodyPr/>
        <a:lstStyle/>
        <a:p>
          <a:endParaRPr lang="en-US"/>
        </a:p>
      </dgm:t>
    </dgm:pt>
    <dgm:pt modelId="{05A974DC-7784-024A-8B25-CE714216B593}">
      <dgm:prSet/>
      <dgm:spPr/>
      <dgm:t>
        <a:bodyPr/>
        <a:lstStyle/>
        <a:p>
          <a:pPr rtl="0"/>
          <a:r>
            <a:rPr lang="en-US" dirty="0" smtClean="0"/>
            <a:t>Open Access</a:t>
          </a:r>
          <a:endParaRPr lang="en-US" dirty="0"/>
        </a:p>
      </dgm:t>
    </dgm:pt>
    <dgm:pt modelId="{D175A889-8198-2948-9728-4FC0FB58DF86}" type="parTrans" cxnId="{CA2C6DFD-82C8-324A-AC15-F99689361353}">
      <dgm:prSet/>
      <dgm:spPr/>
      <dgm:t>
        <a:bodyPr/>
        <a:lstStyle/>
        <a:p>
          <a:endParaRPr lang="en-US"/>
        </a:p>
      </dgm:t>
    </dgm:pt>
    <dgm:pt modelId="{E7D25E61-068C-3447-8CBA-A4CD589FC346}" type="sibTrans" cxnId="{CA2C6DFD-82C8-324A-AC15-F99689361353}">
      <dgm:prSet/>
      <dgm:spPr/>
      <dgm:t>
        <a:bodyPr/>
        <a:lstStyle/>
        <a:p>
          <a:endParaRPr lang="en-US"/>
        </a:p>
      </dgm:t>
    </dgm:pt>
    <dgm:pt modelId="{6876BCC5-6EB0-6B4E-9DF3-EFCA84CE3EB0}">
      <dgm:prSet/>
      <dgm:spPr/>
      <dgm:t>
        <a:bodyPr/>
        <a:lstStyle/>
        <a:p>
          <a:pPr rtl="0"/>
          <a:r>
            <a:rPr lang="en-US" smtClean="0"/>
            <a:t>Library as publisher</a:t>
          </a:r>
          <a:endParaRPr lang="en-US"/>
        </a:p>
      </dgm:t>
    </dgm:pt>
    <dgm:pt modelId="{6EC5F21D-90D2-1341-A7EA-F4F62F2DEE12}" type="parTrans" cxnId="{8D64A111-6776-F649-AC07-1DECF0E98641}">
      <dgm:prSet/>
      <dgm:spPr/>
      <dgm:t>
        <a:bodyPr/>
        <a:lstStyle/>
        <a:p>
          <a:endParaRPr lang="en-US"/>
        </a:p>
      </dgm:t>
    </dgm:pt>
    <dgm:pt modelId="{89FEAA4F-F993-304D-8BD9-AA236730372B}" type="sibTrans" cxnId="{8D64A111-6776-F649-AC07-1DECF0E98641}">
      <dgm:prSet/>
      <dgm:spPr/>
      <dgm:t>
        <a:bodyPr/>
        <a:lstStyle/>
        <a:p>
          <a:endParaRPr lang="en-US"/>
        </a:p>
      </dgm:t>
    </dgm:pt>
    <dgm:pt modelId="{F7562263-6C10-1C46-B2FB-BF58B55B9020}">
      <dgm:prSet/>
      <dgm:spPr/>
      <dgm:t>
        <a:bodyPr/>
        <a:lstStyle/>
        <a:p>
          <a:r>
            <a:rPr lang="en-US" dirty="0" smtClean="0"/>
            <a:t>Faculty-led campus policies</a:t>
          </a:r>
          <a:endParaRPr lang="en-US" dirty="0"/>
        </a:p>
      </dgm:t>
    </dgm:pt>
    <dgm:pt modelId="{6F4EB3C2-B37B-C643-AB2A-8E003CB5051E}" type="parTrans" cxnId="{E842D89B-E817-FE4A-811A-B6235514A2FB}">
      <dgm:prSet/>
      <dgm:spPr/>
      <dgm:t>
        <a:bodyPr/>
        <a:lstStyle/>
        <a:p>
          <a:endParaRPr lang="en-US"/>
        </a:p>
      </dgm:t>
    </dgm:pt>
    <dgm:pt modelId="{9F3F589E-25F4-A94E-BA8B-D20F09DE1444}" type="sibTrans" cxnId="{E842D89B-E817-FE4A-811A-B6235514A2FB}">
      <dgm:prSet/>
      <dgm:spPr/>
      <dgm:t>
        <a:bodyPr/>
        <a:lstStyle/>
        <a:p>
          <a:endParaRPr lang="en-US"/>
        </a:p>
      </dgm:t>
    </dgm:pt>
    <dgm:pt modelId="{1673FDA8-097E-1746-90F9-0EC91615A287}">
      <dgm:prSet/>
      <dgm:spPr/>
      <dgm:t>
        <a:bodyPr/>
        <a:lstStyle/>
        <a:p>
          <a:r>
            <a:rPr lang="en-US" dirty="0" smtClean="0"/>
            <a:t>Dissemination, not necessarily peer review/editing</a:t>
          </a:r>
          <a:endParaRPr lang="en-US" dirty="0"/>
        </a:p>
      </dgm:t>
    </dgm:pt>
    <dgm:pt modelId="{C02574E6-DB13-874D-A302-A848A791D7C0}" type="parTrans" cxnId="{88663330-CB3C-DF41-A921-DE9C7E007795}">
      <dgm:prSet/>
      <dgm:spPr/>
      <dgm:t>
        <a:bodyPr/>
        <a:lstStyle/>
        <a:p>
          <a:endParaRPr lang="en-US"/>
        </a:p>
      </dgm:t>
    </dgm:pt>
    <dgm:pt modelId="{92AAA7B1-E718-F741-9AE5-F3698E5DD169}" type="sibTrans" cxnId="{88663330-CB3C-DF41-A921-DE9C7E007795}">
      <dgm:prSet/>
      <dgm:spPr/>
      <dgm:t>
        <a:bodyPr/>
        <a:lstStyle/>
        <a:p>
          <a:endParaRPr lang="en-US"/>
        </a:p>
      </dgm:t>
    </dgm:pt>
    <dgm:pt modelId="{81E35F55-C7B6-C545-BCF6-6767C2F4393B}">
      <dgm:prSet/>
      <dgm:spPr/>
      <dgm:t>
        <a:bodyPr/>
        <a:lstStyle/>
        <a:p>
          <a:r>
            <a:rPr lang="en-US" dirty="0" smtClean="0"/>
            <a:t>Funding mandates</a:t>
          </a:r>
          <a:endParaRPr lang="en-US" dirty="0"/>
        </a:p>
      </dgm:t>
    </dgm:pt>
    <dgm:pt modelId="{531FB1AE-AA84-A741-8E67-2CAD8509E845}" type="parTrans" cxnId="{B01A67A5-9D24-474C-8F37-560E66B249A3}">
      <dgm:prSet/>
      <dgm:spPr/>
      <dgm:t>
        <a:bodyPr/>
        <a:lstStyle/>
        <a:p>
          <a:endParaRPr lang="en-US"/>
        </a:p>
      </dgm:t>
    </dgm:pt>
    <dgm:pt modelId="{821C9C92-79CE-1749-9B9D-9C2D82AE4077}" type="sibTrans" cxnId="{B01A67A5-9D24-474C-8F37-560E66B249A3}">
      <dgm:prSet/>
      <dgm:spPr/>
      <dgm:t>
        <a:bodyPr/>
        <a:lstStyle/>
        <a:p>
          <a:endParaRPr lang="en-US"/>
        </a:p>
      </dgm:t>
    </dgm:pt>
    <dgm:pt modelId="{BC5C5FFC-3BC0-BB43-BF35-67D23EAC72A0}" type="pres">
      <dgm:prSet presAssocID="{88FC0E91-60A1-084F-A33B-3C0DED331065}" presName="Name0" presStyleCnt="0">
        <dgm:presLayoutVars>
          <dgm:dir/>
          <dgm:animLvl val="lvl"/>
          <dgm:resizeHandles val="exact"/>
        </dgm:presLayoutVars>
      </dgm:prSet>
      <dgm:spPr/>
    </dgm:pt>
    <dgm:pt modelId="{83221196-470F-1446-8B54-B57C736CE199}" type="pres">
      <dgm:prSet presAssocID="{E84B5F1B-B901-F94C-8709-FB4150B714CB}" presName="composite" presStyleCnt="0"/>
      <dgm:spPr/>
    </dgm:pt>
    <dgm:pt modelId="{CA96BF22-1597-B946-91BE-D537A15C5503}" type="pres">
      <dgm:prSet presAssocID="{E84B5F1B-B901-F94C-8709-FB4150B714CB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2344D588-C3BF-6A4C-B714-FCA7C0C48976}" type="pres">
      <dgm:prSet presAssocID="{E84B5F1B-B901-F94C-8709-FB4150B714CB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76D12F-3DE4-6944-901D-8AD7D352F0C9}" type="pres">
      <dgm:prSet presAssocID="{260F266B-B016-974B-BB07-E248A9E29B6C}" presName="space" presStyleCnt="0"/>
      <dgm:spPr/>
    </dgm:pt>
    <dgm:pt modelId="{4048213E-CF86-A141-87B6-166CCD930C22}" type="pres">
      <dgm:prSet presAssocID="{05A974DC-7784-024A-8B25-CE714216B593}" presName="composite" presStyleCnt="0"/>
      <dgm:spPr/>
    </dgm:pt>
    <dgm:pt modelId="{327B8FC3-DCA1-7947-9998-2538877586E5}" type="pres">
      <dgm:prSet presAssocID="{05A974DC-7784-024A-8B25-CE714216B593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FA4D4E54-5C21-3E4C-983D-D7F438C764A3}" type="pres">
      <dgm:prSet presAssocID="{05A974DC-7784-024A-8B25-CE714216B593}" presName="desTx" presStyleLbl="alignAccFollowNode1" presStyleIdx="1" presStyleCnt="3">
        <dgm:presLayoutVars>
          <dgm:bulletEnabled val="1"/>
        </dgm:presLayoutVars>
      </dgm:prSet>
      <dgm:spPr/>
    </dgm:pt>
    <dgm:pt modelId="{05441CA4-1E89-F14B-9880-91EA9326D043}" type="pres">
      <dgm:prSet presAssocID="{E7D25E61-068C-3447-8CBA-A4CD589FC346}" presName="space" presStyleCnt="0"/>
      <dgm:spPr/>
    </dgm:pt>
    <dgm:pt modelId="{1466C5CC-E8C6-BF4F-9B5B-CD04CBA71671}" type="pres">
      <dgm:prSet presAssocID="{6876BCC5-6EB0-6B4E-9DF3-EFCA84CE3EB0}" presName="composite" presStyleCnt="0"/>
      <dgm:spPr/>
    </dgm:pt>
    <dgm:pt modelId="{429E9BFC-5EEC-0F4E-82FE-D7DD98FA662C}" type="pres">
      <dgm:prSet presAssocID="{6876BCC5-6EB0-6B4E-9DF3-EFCA84CE3EB0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C2F8031C-B3AF-CD42-8136-6527884A4F20}" type="pres">
      <dgm:prSet presAssocID="{6876BCC5-6EB0-6B4E-9DF3-EFCA84CE3EB0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DFB06646-7457-1043-A49F-893773ECB29C}" type="presOf" srcId="{88FC0E91-60A1-084F-A33B-3C0DED331065}" destId="{BC5C5FFC-3BC0-BB43-BF35-67D23EAC72A0}" srcOrd="0" destOrd="0" presId="urn:microsoft.com/office/officeart/2005/8/layout/hList1"/>
    <dgm:cxn modelId="{89E77831-FE03-344D-9705-1C9AB0729EF8}" type="presOf" srcId="{6876BCC5-6EB0-6B4E-9DF3-EFCA84CE3EB0}" destId="{429E9BFC-5EEC-0F4E-82FE-D7DD98FA662C}" srcOrd="0" destOrd="0" presId="urn:microsoft.com/office/officeart/2005/8/layout/hList1"/>
    <dgm:cxn modelId="{D006F4AB-330E-2744-9F3B-BCE1C69E77EA}" type="presOf" srcId="{1673FDA8-097E-1746-90F9-0EC91615A287}" destId="{C2F8031C-B3AF-CD42-8136-6527884A4F20}" srcOrd="0" destOrd="0" presId="urn:microsoft.com/office/officeart/2005/8/layout/hList1"/>
    <dgm:cxn modelId="{8D64A111-6776-F649-AC07-1DECF0E98641}" srcId="{88FC0E91-60A1-084F-A33B-3C0DED331065}" destId="{6876BCC5-6EB0-6B4E-9DF3-EFCA84CE3EB0}" srcOrd="2" destOrd="0" parTransId="{6EC5F21D-90D2-1341-A7EA-F4F62F2DEE12}" sibTransId="{89FEAA4F-F993-304D-8BD9-AA236730372B}"/>
    <dgm:cxn modelId="{F2C17B07-C15E-3541-B3C8-D7E20776E437}" type="presOf" srcId="{E84B5F1B-B901-F94C-8709-FB4150B714CB}" destId="{CA96BF22-1597-B946-91BE-D537A15C5503}" srcOrd="0" destOrd="0" presId="urn:microsoft.com/office/officeart/2005/8/layout/hList1"/>
    <dgm:cxn modelId="{CA2C6DFD-82C8-324A-AC15-F99689361353}" srcId="{88FC0E91-60A1-084F-A33B-3C0DED331065}" destId="{05A974DC-7784-024A-8B25-CE714216B593}" srcOrd="1" destOrd="0" parTransId="{D175A889-8198-2948-9728-4FC0FB58DF86}" sibTransId="{E7D25E61-068C-3447-8CBA-A4CD589FC346}"/>
    <dgm:cxn modelId="{B01A67A5-9D24-474C-8F37-560E66B249A3}" srcId="{E84B5F1B-B901-F94C-8709-FB4150B714CB}" destId="{81E35F55-C7B6-C545-BCF6-6767C2F4393B}" srcOrd="0" destOrd="0" parTransId="{531FB1AE-AA84-A741-8E67-2CAD8509E845}" sibTransId="{821C9C92-79CE-1749-9B9D-9C2D82AE4077}"/>
    <dgm:cxn modelId="{88663330-CB3C-DF41-A921-DE9C7E007795}" srcId="{6876BCC5-6EB0-6B4E-9DF3-EFCA84CE3EB0}" destId="{1673FDA8-097E-1746-90F9-0EC91615A287}" srcOrd="0" destOrd="0" parTransId="{C02574E6-DB13-874D-A302-A848A791D7C0}" sibTransId="{92AAA7B1-E718-F741-9AE5-F3698E5DD169}"/>
    <dgm:cxn modelId="{DF6357AF-CDC5-5246-8135-292FA151C00B}" type="presOf" srcId="{81E35F55-C7B6-C545-BCF6-6767C2F4393B}" destId="{2344D588-C3BF-6A4C-B714-FCA7C0C48976}" srcOrd="0" destOrd="0" presId="urn:microsoft.com/office/officeart/2005/8/layout/hList1"/>
    <dgm:cxn modelId="{596748E8-140F-D746-A632-F07E46C7C173}" type="presOf" srcId="{05A974DC-7784-024A-8B25-CE714216B593}" destId="{327B8FC3-DCA1-7947-9998-2538877586E5}" srcOrd="0" destOrd="0" presId="urn:microsoft.com/office/officeart/2005/8/layout/hList1"/>
    <dgm:cxn modelId="{EFDE2491-5E53-3D49-8A00-FB8AD7DA607D}" srcId="{88FC0E91-60A1-084F-A33B-3C0DED331065}" destId="{E84B5F1B-B901-F94C-8709-FB4150B714CB}" srcOrd="0" destOrd="0" parTransId="{6985F225-5B58-D749-B048-E1298CD43984}" sibTransId="{260F266B-B016-974B-BB07-E248A9E29B6C}"/>
    <dgm:cxn modelId="{E842D89B-E817-FE4A-811A-B6235514A2FB}" srcId="{05A974DC-7784-024A-8B25-CE714216B593}" destId="{F7562263-6C10-1C46-B2FB-BF58B55B9020}" srcOrd="0" destOrd="0" parTransId="{6F4EB3C2-B37B-C643-AB2A-8E003CB5051E}" sibTransId="{9F3F589E-25F4-A94E-BA8B-D20F09DE1444}"/>
    <dgm:cxn modelId="{2A6617F1-D0F0-9245-9C8F-267AECDDFDF5}" type="presOf" srcId="{F7562263-6C10-1C46-B2FB-BF58B55B9020}" destId="{FA4D4E54-5C21-3E4C-983D-D7F438C764A3}" srcOrd="0" destOrd="0" presId="urn:microsoft.com/office/officeart/2005/8/layout/hList1"/>
    <dgm:cxn modelId="{941209A7-AF50-7241-BC31-2CC15CC5CAC0}" type="presParOf" srcId="{BC5C5FFC-3BC0-BB43-BF35-67D23EAC72A0}" destId="{83221196-470F-1446-8B54-B57C736CE199}" srcOrd="0" destOrd="0" presId="urn:microsoft.com/office/officeart/2005/8/layout/hList1"/>
    <dgm:cxn modelId="{43D65400-E030-C54F-BC5E-DCBFBDF91C9E}" type="presParOf" srcId="{83221196-470F-1446-8B54-B57C736CE199}" destId="{CA96BF22-1597-B946-91BE-D537A15C5503}" srcOrd="0" destOrd="0" presId="urn:microsoft.com/office/officeart/2005/8/layout/hList1"/>
    <dgm:cxn modelId="{02A488DF-5733-9245-BB03-7AB79B0FBB6D}" type="presParOf" srcId="{83221196-470F-1446-8B54-B57C736CE199}" destId="{2344D588-C3BF-6A4C-B714-FCA7C0C48976}" srcOrd="1" destOrd="0" presId="urn:microsoft.com/office/officeart/2005/8/layout/hList1"/>
    <dgm:cxn modelId="{EB5D0F47-40B5-5E47-ADCA-E7F57D81B955}" type="presParOf" srcId="{BC5C5FFC-3BC0-BB43-BF35-67D23EAC72A0}" destId="{8D76D12F-3DE4-6944-901D-8AD7D352F0C9}" srcOrd="1" destOrd="0" presId="urn:microsoft.com/office/officeart/2005/8/layout/hList1"/>
    <dgm:cxn modelId="{0CAC90C5-5938-964F-8108-0228FFB77273}" type="presParOf" srcId="{BC5C5FFC-3BC0-BB43-BF35-67D23EAC72A0}" destId="{4048213E-CF86-A141-87B6-166CCD930C22}" srcOrd="2" destOrd="0" presId="urn:microsoft.com/office/officeart/2005/8/layout/hList1"/>
    <dgm:cxn modelId="{70E05193-DDF4-ED42-858B-D6E8456CC5E3}" type="presParOf" srcId="{4048213E-CF86-A141-87B6-166CCD930C22}" destId="{327B8FC3-DCA1-7947-9998-2538877586E5}" srcOrd="0" destOrd="0" presId="urn:microsoft.com/office/officeart/2005/8/layout/hList1"/>
    <dgm:cxn modelId="{18FDCE7C-530D-0E42-9F69-D4FF850C7D0E}" type="presParOf" srcId="{4048213E-CF86-A141-87B6-166CCD930C22}" destId="{FA4D4E54-5C21-3E4C-983D-D7F438C764A3}" srcOrd="1" destOrd="0" presId="urn:microsoft.com/office/officeart/2005/8/layout/hList1"/>
    <dgm:cxn modelId="{B081D7A3-6998-E14D-88E7-4FD520D7A6C7}" type="presParOf" srcId="{BC5C5FFC-3BC0-BB43-BF35-67D23EAC72A0}" destId="{05441CA4-1E89-F14B-9880-91EA9326D043}" srcOrd="3" destOrd="0" presId="urn:microsoft.com/office/officeart/2005/8/layout/hList1"/>
    <dgm:cxn modelId="{50D87E79-C406-F34C-8D80-2EBDD0B52841}" type="presParOf" srcId="{BC5C5FFC-3BC0-BB43-BF35-67D23EAC72A0}" destId="{1466C5CC-E8C6-BF4F-9B5B-CD04CBA71671}" srcOrd="4" destOrd="0" presId="urn:microsoft.com/office/officeart/2005/8/layout/hList1"/>
    <dgm:cxn modelId="{ACE07587-5BEB-2245-8178-3C342A645475}" type="presParOf" srcId="{1466C5CC-E8C6-BF4F-9B5B-CD04CBA71671}" destId="{429E9BFC-5EEC-0F4E-82FE-D7DD98FA662C}" srcOrd="0" destOrd="0" presId="urn:microsoft.com/office/officeart/2005/8/layout/hList1"/>
    <dgm:cxn modelId="{5AA5DBA8-83FE-CF4B-9C21-52E425A2563D}" type="presParOf" srcId="{1466C5CC-E8C6-BF4F-9B5B-CD04CBA71671}" destId="{C2F8031C-B3AF-CD42-8136-6527884A4F20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95F30C4-3300-2A45-BA8F-6C3DD8427418}" type="doc">
      <dgm:prSet loTypeId="urn:microsoft.com/office/officeart/2005/8/layout/default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CC320D7-4627-1B4F-ADF7-9EA32AC7CFE3}">
      <dgm:prSet phldrT="[Text]"/>
      <dgm:spPr/>
      <dgm:t>
        <a:bodyPr/>
        <a:lstStyle/>
        <a:p>
          <a:r>
            <a:rPr lang="en-US" dirty="0" smtClean="0"/>
            <a:t>Personal papers</a:t>
          </a:r>
          <a:endParaRPr lang="en-US" dirty="0"/>
        </a:p>
      </dgm:t>
    </dgm:pt>
    <dgm:pt modelId="{12EAA49B-58BC-F94A-A965-3A5C189BEE52}" type="parTrans" cxnId="{4BD56ED6-81D0-A64C-BD40-BBE35B651323}">
      <dgm:prSet/>
      <dgm:spPr/>
      <dgm:t>
        <a:bodyPr/>
        <a:lstStyle/>
        <a:p>
          <a:endParaRPr lang="en-US"/>
        </a:p>
      </dgm:t>
    </dgm:pt>
    <dgm:pt modelId="{EBF74756-40C2-F846-A723-142B32C26D42}" type="sibTrans" cxnId="{4BD56ED6-81D0-A64C-BD40-BBE35B651323}">
      <dgm:prSet/>
      <dgm:spPr/>
      <dgm:t>
        <a:bodyPr/>
        <a:lstStyle/>
        <a:p>
          <a:endParaRPr lang="en-US"/>
        </a:p>
      </dgm:t>
    </dgm:pt>
    <dgm:pt modelId="{E0E4CFBA-27AE-D140-BB7A-A0A9D697162F}">
      <dgm:prSet phldrT="[Text]"/>
      <dgm:spPr/>
      <dgm:t>
        <a:bodyPr/>
        <a:lstStyle/>
        <a:p>
          <a:r>
            <a:rPr lang="en-US" dirty="0" smtClean="0"/>
            <a:t>Research data</a:t>
          </a:r>
          <a:endParaRPr lang="en-US" dirty="0"/>
        </a:p>
      </dgm:t>
    </dgm:pt>
    <dgm:pt modelId="{72F01DD3-F048-9541-9575-A0DD7BAAB193}" type="parTrans" cxnId="{BE773655-2856-464D-BA22-451C030E3339}">
      <dgm:prSet/>
      <dgm:spPr/>
      <dgm:t>
        <a:bodyPr/>
        <a:lstStyle/>
        <a:p>
          <a:endParaRPr lang="en-US"/>
        </a:p>
      </dgm:t>
    </dgm:pt>
    <dgm:pt modelId="{9FCFACA1-DA78-874A-A090-B6E480405B70}" type="sibTrans" cxnId="{BE773655-2856-464D-BA22-451C030E3339}">
      <dgm:prSet/>
      <dgm:spPr/>
      <dgm:t>
        <a:bodyPr/>
        <a:lstStyle/>
        <a:p>
          <a:endParaRPr lang="en-US"/>
        </a:p>
      </dgm:t>
    </dgm:pt>
    <dgm:pt modelId="{D45430CC-FE0F-974B-948B-C4BBFD32E1CA}">
      <dgm:prSet phldrT="[Text]"/>
      <dgm:spPr/>
      <dgm:t>
        <a:bodyPr/>
        <a:lstStyle/>
        <a:p>
          <a:r>
            <a:rPr lang="en-US" dirty="0" smtClean="0"/>
            <a:t>Administrative records</a:t>
          </a:r>
          <a:endParaRPr lang="en-US" dirty="0"/>
        </a:p>
      </dgm:t>
    </dgm:pt>
    <dgm:pt modelId="{C958B248-9686-2A40-A330-39A3B5F70834}" type="parTrans" cxnId="{E41337D0-907F-964D-BF27-CF10A7BA8D06}">
      <dgm:prSet/>
      <dgm:spPr/>
      <dgm:t>
        <a:bodyPr/>
        <a:lstStyle/>
        <a:p>
          <a:endParaRPr lang="en-US"/>
        </a:p>
      </dgm:t>
    </dgm:pt>
    <dgm:pt modelId="{8B64B3C5-504C-DD48-8B64-357922BEB925}" type="sibTrans" cxnId="{E41337D0-907F-964D-BF27-CF10A7BA8D06}">
      <dgm:prSet/>
      <dgm:spPr/>
      <dgm:t>
        <a:bodyPr/>
        <a:lstStyle/>
        <a:p>
          <a:endParaRPr lang="en-US"/>
        </a:p>
      </dgm:t>
    </dgm:pt>
    <dgm:pt modelId="{558014DD-A8A7-0B4F-BFF9-ABDB74BA925A}">
      <dgm:prSet phldrT="[Text]"/>
      <dgm:spPr/>
      <dgm:t>
        <a:bodyPr/>
        <a:lstStyle/>
        <a:p>
          <a:r>
            <a:rPr lang="en-US" dirty="0" smtClean="0"/>
            <a:t>Student records</a:t>
          </a:r>
          <a:endParaRPr lang="en-US" dirty="0"/>
        </a:p>
      </dgm:t>
    </dgm:pt>
    <dgm:pt modelId="{95CF5583-7838-7B45-BA69-81D317F4115F}" type="parTrans" cxnId="{7D6F741C-CFCF-284B-AB65-3847A6EF4B79}">
      <dgm:prSet/>
      <dgm:spPr/>
      <dgm:t>
        <a:bodyPr/>
        <a:lstStyle/>
        <a:p>
          <a:endParaRPr lang="en-US"/>
        </a:p>
      </dgm:t>
    </dgm:pt>
    <dgm:pt modelId="{2C0CBF52-A2D0-1745-8DFE-74A13ABBC2EA}" type="sibTrans" cxnId="{7D6F741C-CFCF-284B-AB65-3847A6EF4B79}">
      <dgm:prSet/>
      <dgm:spPr/>
      <dgm:t>
        <a:bodyPr/>
        <a:lstStyle/>
        <a:p>
          <a:endParaRPr lang="en-US"/>
        </a:p>
      </dgm:t>
    </dgm:pt>
    <dgm:pt modelId="{F585E5AA-3D4B-594D-B6F9-E5CA22B26969}">
      <dgm:prSet phldrT="[Text]"/>
      <dgm:spPr/>
      <dgm:t>
        <a:bodyPr/>
        <a:lstStyle/>
        <a:p>
          <a:r>
            <a:rPr lang="en-US" dirty="0" smtClean="0"/>
            <a:t>Government publications</a:t>
          </a:r>
          <a:endParaRPr lang="en-US" dirty="0"/>
        </a:p>
      </dgm:t>
    </dgm:pt>
    <dgm:pt modelId="{05948BFF-7467-F74F-B311-39D96F39E5AE}" type="parTrans" cxnId="{E4C2AAE9-D261-B74D-AC4C-AFCAE971A922}">
      <dgm:prSet/>
      <dgm:spPr/>
      <dgm:t>
        <a:bodyPr/>
        <a:lstStyle/>
        <a:p>
          <a:endParaRPr lang="en-US"/>
        </a:p>
      </dgm:t>
    </dgm:pt>
    <dgm:pt modelId="{CBBAB46D-7A40-D345-962F-83CE89FCAC39}" type="sibTrans" cxnId="{E4C2AAE9-D261-B74D-AC4C-AFCAE971A922}">
      <dgm:prSet/>
      <dgm:spPr/>
      <dgm:t>
        <a:bodyPr/>
        <a:lstStyle/>
        <a:p>
          <a:endParaRPr lang="en-US"/>
        </a:p>
      </dgm:t>
    </dgm:pt>
    <dgm:pt modelId="{882EC085-07F7-DA42-AA89-139FA76C019F}" type="pres">
      <dgm:prSet presAssocID="{995F30C4-3300-2A45-BA8F-6C3DD8427418}" presName="diagram" presStyleCnt="0">
        <dgm:presLayoutVars>
          <dgm:dir/>
          <dgm:resizeHandles val="exact"/>
        </dgm:presLayoutVars>
      </dgm:prSet>
      <dgm:spPr/>
    </dgm:pt>
    <dgm:pt modelId="{758081A1-03F6-7B45-B401-7EB0C75A4D61}" type="pres">
      <dgm:prSet presAssocID="{5CC320D7-4627-1B4F-ADF7-9EA32AC7CFE3}" presName="node" presStyleLbl="node1" presStyleIdx="0" presStyleCnt="5">
        <dgm:presLayoutVars>
          <dgm:bulletEnabled val="1"/>
        </dgm:presLayoutVars>
      </dgm:prSet>
      <dgm:spPr/>
    </dgm:pt>
    <dgm:pt modelId="{58B8D1FD-1768-274D-B051-9A0D8C006544}" type="pres">
      <dgm:prSet presAssocID="{EBF74756-40C2-F846-A723-142B32C26D42}" presName="sibTrans" presStyleCnt="0"/>
      <dgm:spPr/>
    </dgm:pt>
    <dgm:pt modelId="{9124ACCE-B450-E848-9502-7A8837B955A9}" type="pres">
      <dgm:prSet presAssocID="{E0E4CFBA-27AE-D140-BB7A-A0A9D697162F}" presName="node" presStyleLbl="node1" presStyleIdx="1" presStyleCnt="5">
        <dgm:presLayoutVars>
          <dgm:bulletEnabled val="1"/>
        </dgm:presLayoutVars>
      </dgm:prSet>
      <dgm:spPr/>
    </dgm:pt>
    <dgm:pt modelId="{F047D02F-2537-7E48-A424-DBCF61A98A83}" type="pres">
      <dgm:prSet presAssocID="{9FCFACA1-DA78-874A-A090-B6E480405B70}" presName="sibTrans" presStyleCnt="0"/>
      <dgm:spPr/>
    </dgm:pt>
    <dgm:pt modelId="{A4F88869-B6D4-1B42-9BE4-DF15ADF90B21}" type="pres">
      <dgm:prSet presAssocID="{D45430CC-FE0F-974B-948B-C4BBFD32E1CA}" presName="node" presStyleLbl="node1" presStyleIdx="2" presStyleCnt="5">
        <dgm:presLayoutVars>
          <dgm:bulletEnabled val="1"/>
        </dgm:presLayoutVars>
      </dgm:prSet>
      <dgm:spPr/>
    </dgm:pt>
    <dgm:pt modelId="{B8070EEA-EDBE-1546-9966-05ECB770F122}" type="pres">
      <dgm:prSet presAssocID="{8B64B3C5-504C-DD48-8B64-357922BEB925}" presName="sibTrans" presStyleCnt="0"/>
      <dgm:spPr/>
    </dgm:pt>
    <dgm:pt modelId="{C9A4C45A-7457-8B46-B873-C53354CB3A5B}" type="pres">
      <dgm:prSet presAssocID="{558014DD-A8A7-0B4F-BFF9-ABDB74BA925A}" presName="node" presStyleLbl="node1" presStyleIdx="3" presStyleCnt="5">
        <dgm:presLayoutVars>
          <dgm:bulletEnabled val="1"/>
        </dgm:presLayoutVars>
      </dgm:prSet>
      <dgm:spPr/>
    </dgm:pt>
    <dgm:pt modelId="{A35863F2-F8AB-9C44-B443-3872C133E730}" type="pres">
      <dgm:prSet presAssocID="{2C0CBF52-A2D0-1745-8DFE-74A13ABBC2EA}" presName="sibTrans" presStyleCnt="0"/>
      <dgm:spPr/>
    </dgm:pt>
    <dgm:pt modelId="{6846E266-C226-7840-8E6D-B3C4DCB9FD0F}" type="pres">
      <dgm:prSet presAssocID="{F585E5AA-3D4B-594D-B6F9-E5CA22B26969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BD56ED6-81D0-A64C-BD40-BBE35B651323}" srcId="{995F30C4-3300-2A45-BA8F-6C3DD8427418}" destId="{5CC320D7-4627-1B4F-ADF7-9EA32AC7CFE3}" srcOrd="0" destOrd="0" parTransId="{12EAA49B-58BC-F94A-A965-3A5C189BEE52}" sibTransId="{EBF74756-40C2-F846-A723-142B32C26D42}"/>
    <dgm:cxn modelId="{16E42D04-1705-CE4D-B51D-5E1FFF5217C3}" type="presOf" srcId="{995F30C4-3300-2A45-BA8F-6C3DD8427418}" destId="{882EC085-07F7-DA42-AA89-139FA76C019F}" srcOrd="0" destOrd="0" presId="urn:microsoft.com/office/officeart/2005/8/layout/default"/>
    <dgm:cxn modelId="{E41337D0-907F-964D-BF27-CF10A7BA8D06}" srcId="{995F30C4-3300-2A45-BA8F-6C3DD8427418}" destId="{D45430CC-FE0F-974B-948B-C4BBFD32E1CA}" srcOrd="2" destOrd="0" parTransId="{C958B248-9686-2A40-A330-39A3B5F70834}" sibTransId="{8B64B3C5-504C-DD48-8B64-357922BEB925}"/>
    <dgm:cxn modelId="{BE773655-2856-464D-BA22-451C030E3339}" srcId="{995F30C4-3300-2A45-BA8F-6C3DD8427418}" destId="{E0E4CFBA-27AE-D140-BB7A-A0A9D697162F}" srcOrd="1" destOrd="0" parTransId="{72F01DD3-F048-9541-9575-A0DD7BAAB193}" sibTransId="{9FCFACA1-DA78-874A-A090-B6E480405B70}"/>
    <dgm:cxn modelId="{446DD89E-5010-EC43-A3CF-BF21633BD555}" type="presOf" srcId="{E0E4CFBA-27AE-D140-BB7A-A0A9D697162F}" destId="{9124ACCE-B450-E848-9502-7A8837B955A9}" srcOrd="0" destOrd="0" presId="urn:microsoft.com/office/officeart/2005/8/layout/default"/>
    <dgm:cxn modelId="{7D6F741C-CFCF-284B-AB65-3847A6EF4B79}" srcId="{995F30C4-3300-2A45-BA8F-6C3DD8427418}" destId="{558014DD-A8A7-0B4F-BFF9-ABDB74BA925A}" srcOrd="3" destOrd="0" parTransId="{95CF5583-7838-7B45-BA69-81D317F4115F}" sibTransId="{2C0CBF52-A2D0-1745-8DFE-74A13ABBC2EA}"/>
    <dgm:cxn modelId="{CFE5D93E-EDDB-FA4A-8651-0EBC31B8B82B}" type="presOf" srcId="{5CC320D7-4627-1B4F-ADF7-9EA32AC7CFE3}" destId="{758081A1-03F6-7B45-B401-7EB0C75A4D61}" srcOrd="0" destOrd="0" presId="urn:microsoft.com/office/officeart/2005/8/layout/default"/>
    <dgm:cxn modelId="{E8270A57-CC6B-624F-8FBF-BDB1F9040E10}" type="presOf" srcId="{558014DD-A8A7-0B4F-BFF9-ABDB74BA925A}" destId="{C9A4C45A-7457-8B46-B873-C53354CB3A5B}" srcOrd="0" destOrd="0" presId="urn:microsoft.com/office/officeart/2005/8/layout/default"/>
    <dgm:cxn modelId="{EE9BAB08-9AB6-4740-B019-39FD27BD7A54}" type="presOf" srcId="{D45430CC-FE0F-974B-948B-C4BBFD32E1CA}" destId="{A4F88869-B6D4-1B42-9BE4-DF15ADF90B21}" srcOrd="0" destOrd="0" presId="urn:microsoft.com/office/officeart/2005/8/layout/default"/>
    <dgm:cxn modelId="{862E56D4-E3B0-7746-BB11-06807B00F391}" type="presOf" srcId="{F585E5AA-3D4B-594D-B6F9-E5CA22B26969}" destId="{6846E266-C226-7840-8E6D-B3C4DCB9FD0F}" srcOrd="0" destOrd="0" presId="urn:microsoft.com/office/officeart/2005/8/layout/default"/>
    <dgm:cxn modelId="{E4C2AAE9-D261-B74D-AC4C-AFCAE971A922}" srcId="{995F30C4-3300-2A45-BA8F-6C3DD8427418}" destId="{F585E5AA-3D4B-594D-B6F9-E5CA22B26969}" srcOrd="4" destOrd="0" parTransId="{05948BFF-7467-F74F-B311-39D96F39E5AE}" sibTransId="{CBBAB46D-7A40-D345-962F-83CE89FCAC39}"/>
    <dgm:cxn modelId="{1C9B8FAA-81C7-C34E-856F-42CBCBFD3A01}" type="presParOf" srcId="{882EC085-07F7-DA42-AA89-139FA76C019F}" destId="{758081A1-03F6-7B45-B401-7EB0C75A4D61}" srcOrd="0" destOrd="0" presId="urn:microsoft.com/office/officeart/2005/8/layout/default"/>
    <dgm:cxn modelId="{CFBB5DAC-0D6B-0C48-A296-436B985DEBEE}" type="presParOf" srcId="{882EC085-07F7-DA42-AA89-139FA76C019F}" destId="{58B8D1FD-1768-274D-B051-9A0D8C006544}" srcOrd="1" destOrd="0" presId="urn:microsoft.com/office/officeart/2005/8/layout/default"/>
    <dgm:cxn modelId="{70D9147F-3AB1-6E47-B6F7-6254EBA397D8}" type="presParOf" srcId="{882EC085-07F7-DA42-AA89-139FA76C019F}" destId="{9124ACCE-B450-E848-9502-7A8837B955A9}" srcOrd="2" destOrd="0" presId="urn:microsoft.com/office/officeart/2005/8/layout/default"/>
    <dgm:cxn modelId="{C9900BA2-9528-9643-9667-C9A4C6E344BF}" type="presParOf" srcId="{882EC085-07F7-DA42-AA89-139FA76C019F}" destId="{F047D02F-2537-7E48-A424-DBCF61A98A83}" srcOrd="3" destOrd="0" presId="urn:microsoft.com/office/officeart/2005/8/layout/default"/>
    <dgm:cxn modelId="{655E89E0-1139-7F4D-AA47-122A4874D826}" type="presParOf" srcId="{882EC085-07F7-DA42-AA89-139FA76C019F}" destId="{A4F88869-B6D4-1B42-9BE4-DF15ADF90B21}" srcOrd="4" destOrd="0" presId="urn:microsoft.com/office/officeart/2005/8/layout/default"/>
    <dgm:cxn modelId="{5CC33373-E7D6-224C-BA6E-C65EE24B6C56}" type="presParOf" srcId="{882EC085-07F7-DA42-AA89-139FA76C019F}" destId="{B8070EEA-EDBE-1546-9966-05ECB770F122}" srcOrd="5" destOrd="0" presId="urn:microsoft.com/office/officeart/2005/8/layout/default"/>
    <dgm:cxn modelId="{ACED3B37-434F-B94E-B2EC-5E90C139E2BE}" type="presParOf" srcId="{882EC085-07F7-DA42-AA89-139FA76C019F}" destId="{C9A4C45A-7457-8B46-B873-C53354CB3A5B}" srcOrd="6" destOrd="0" presId="urn:microsoft.com/office/officeart/2005/8/layout/default"/>
    <dgm:cxn modelId="{89489E01-A012-A749-BFFA-48A512592B01}" type="presParOf" srcId="{882EC085-07F7-DA42-AA89-139FA76C019F}" destId="{A35863F2-F8AB-9C44-B443-3872C133E730}" srcOrd="7" destOrd="0" presId="urn:microsoft.com/office/officeart/2005/8/layout/default"/>
    <dgm:cxn modelId="{16245095-D6EC-BC41-8D21-ED76BE10D4E9}" type="presParOf" srcId="{882EC085-07F7-DA42-AA89-139FA76C019F}" destId="{6846E266-C226-7840-8E6D-B3C4DCB9FD0F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C305982-DD2D-754C-99B2-7D6999DAFEF5}" type="doc">
      <dgm:prSet loTypeId="urn:microsoft.com/office/officeart/2008/layout/VerticalCurvedList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3DEA5C9-8B44-F646-8E25-55A23F6754E5}">
      <dgm:prSet phldrT="[Text]"/>
      <dgm:spPr/>
      <dgm:t>
        <a:bodyPr/>
        <a:lstStyle/>
        <a:p>
          <a:r>
            <a:rPr lang="en-US" dirty="0" smtClean="0"/>
            <a:t>Alternate forms of expressing research</a:t>
          </a:r>
          <a:endParaRPr lang="en-US" dirty="0"/>
        </a:p>
      </dgm:t>
    </dgm:pt>
    <dgm:pt modelId="{6E0FA62E-F58A-D64C-BD4A-68193013A1FD}" type="parTrans" cxnId="{5DB90843-3D89-404F-8D8E-34F3A644906C}">
      <dgm:prSet/>
      <dgm:spPr/>
      <dgm:t>
        <a:bodyPr/>
        <a:lstStyle/>
        <a:p>
          <a:endParaRPr lang="en-US"/>
        </a:p>
      </dgm:t>
    </dgm:pt>
    <dgm:pt modelId="{5BC55D4B-104B-3143-A89D-C10870332C9E}" type="sibTrans" cxnId="{5DB90843-3D89-404F-8D8E-34F3A644906C}">
      <dgm:prSet/>
      <dgm:spPr/>
      <dgm:t>
        <a:bodyPr/>
        <a:lstStyle/>
        <a:p>
          <a:endParaRPr lang="en-US"/>
        </a:p>
      </dgm:t>
    </dgm:pt>
    <dgm:pt modelId="{D873DDA7-090A-864D-A895-1F77F10174B1}">
      <dgm:prSet phldrT="[Text]"/>
      <dgm:spPr/>
      <dgm:t>
        <a:bodyPr/>
        <a:lstStyle/>
        <a:p>
          <a:r>
            <a:rPr lang="en-US" dirty="0" smtClean="0"/>
            <a:t>Interactive research</a:t>
          </a:r>
          <a:endParaRPr lang="en-US" dirty="0"/>
        </a:p>
      </dgm:t>
    </dgm:pt>
    <dgm:pt modelId="{C41BE9A9-E113-7044-96AD-BE8261E03BF5}" type="parTrans" cxnId="{7D685F0D-4D42-334D-8DD3-2B4E0FD10818}">
      <dgm:prSet/>
      <dgm:spPr/>
      <dgm:t>
        <a:bodyPr/>
        <a:lstStyle/>
        <a:p>
          <a:endParaRPr lang="en-US"/>
        </a:p>
      </dgm:t>
    </dgm:pt>
    <dgm:pt modelId="{8D181C5D-531F-254B-BE5E-6E76F23DEF39}" type="sibTrans" cxnId="{7D685F0D-4D42-334D-8DD3-2B4E0FD10818}">
      <dgm:prSet/>
      <dgm:spPr/>
      <dgm:t>
        <a:bodyPr/>
        <a:lstStyle/>
        <a:p>
          <a:endParaRPr lang="en-US"/>
        </a:p>
      </dgm:t>
    </dgm:pt>
    <dgm:pt modelId="{2DAC0328-22F7-B94E-8C2C-0DD10FA1112E}">
      <dgm:prSet phldrT="[Text]"/>
      <dgm:spPr/>
      <dgm:t>
        <a:bodyPr/>
        <a:lstStyle/>
        <a:p>
          <a:r>
            <a:rPr lang="en-US" dirty="0" smtClean="0"/>
            <a:t>Training digital humanists</a:t>
          </a:r>
          <a:endParaRPr lang="en-US" dirty="0"/>
        </a:p>
      </dgm:t>
    </dgm:pt>
    <dgm:pt modelId="{92924DB8-DA80-B948-BDDD-00EF15EFFB5F}" type="parTrans" cxnId="{432DD641-C9C9-1843-9C19-79CBB39E4456}">
      <dgm:prSet/>
      <dgm:spPr/>
      <dgm:t>
        <a:bodyPr/>
        <a:lstStyle/>
        <a:p>
          <a:endParaRPr lang="en-US"/>
        </a:p>
      </dgm:t>
    </dgm:pt>
    <dgm:pt modelId="{9933403E-4975-464F-A2DB-5BD8994D5E96}" type="sibTrans" cxnId="{432DD641-C9C9-1843-9C19-79CBB39E4456}">
      <dgm:prSet/>
      <dgm:spPr/>
      <dgm:t>
        <a:bodyPr/>
        <a:lstStyle/>
        <a:p>
          <a:endParaRPr lang="en-US"/>
        </a:p>
      </dgm:t>
    </dgm:pt>
    <dgm:pt modelId="{FC584F60-4692-2C45-AEFF-414435A47215}" type="pres">
      <dgm:prSet presAssocID="{4C305982-DD2D-754C-99B2-7D6999DAFEF5}" presName="Name0" presStyleCnt="0">
        <dgm:presLayoutVars>
          <dgm:chMax val="7"/>
          <dgm:chPref val="7"/>
          <dgm:dir/>
        </dgm:presLayoutVars>
      </dgm:prSet>
      <dgm:spPr/>
    </dgm:pt>
    <dgm:pt modelId="{BCB90A87-6157-7A41-8EE0-5A4BE89901EB}" type="pres">
      <dgm:prSet presAssocID="{4C305982-DD2D-754C-99B2-7D6999DAFEF5}" presName="Name1" presStyleCnt="0"/>
      <dgm:spPr/>
    </dgm:pt>
    <dgm:pt modelId="{9FF8DE5F-280A-A842-AAE8-3C635CC5A90C}" type="pres">
      <dgm:prSet presAssocID="{4C305982-DD2D-754C-99B2-7D6999DAFEF5}" presName="cycle" presStyleCnt="0"/>
      <dgm:spPr/>
    </dgm:pt>
    <dgm:pt modelId="{6FCF6B7F-A595-1C47-919C-1FB8195DEE6F}" type="pres">
      <dgm:prSet presAssocID="{4C305982-DD2D-754C-99B2-7D6999DAFEF5}" presName="srcNode" presStyleLbl="node1" presStyleIdx="0" presStyleCnt="3"/>
      <dgm:spPr/>
    </dgm:pt>
    <dgm:pt modelId="{5AFF8535-490F-2947-8F75-2DF2CF89CCF4}" type="pres">
      <dgm:prSet presAssocID="{4C305982-DD2D-754C-99B2-7D6999DAFEF5}" presName="conn" presStyleLbl="parChTrans1D2" presStyleIdx="0" presStyleCnt="1"/>
      <dgm:spPr/>
    </dgm:pt>
    <dgm:pt modelId="{DABA17A1-2EF8-9043-BD9D-E33782438107}" type="pres">
      <dgm:prSet presAssocID="{4C305982-DD2D-754C-99B2-7D6999DAFEF5}" presName="extraNode" presStyleLbl="node1" presStyleIdx="0" presStyleCnt="3"/>
      <dgm:spPr/>
    </dgm:pt>
    <dgm:pt modelId="{FE011B2B-08E4-754E-BD25-35F7398ABB13}" type="pres">
      <dgm:prSet presAssocID="{4C305982-DD2D-754C-99B2-7D6999DAFEF5}" presName="dstNode" presStyleLbl="node1" presStyleIdx="0" presStyleCnt="3"/>
      <dgm:spPr/>
    </dgm:pt>
    <dgm:pt modelId="{F5359B1D-8637-3149-B4D1-AF62F9B61EAD}" type="pres">
      <dgm:prSet presAssocID="{63DEA5C9-8B44-F646-8E25-55A23F6754E5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92D082-C9E1-C941-A413-76614EA121C3}" type="pres">
      <dgm:prSet presAssocID="{63DEA5C9-8B44-F646-8E25-55A23F6754E5}" presName="accent_1" presStyleCnt="0"/>
      <dgm:spPr/>
    </dgm:pt>
    <dgm:pt modelId="{06C6F37F-01FD-794A-92E1-4ADA0BBA1D9F}" type="pres">
      <dgm:prSet presAssocID="{63DEA5C9-8B44-F646-8E25-55A23F6754E5}" presName="accentRepeatNode" presStyleLbl="solidFgAcc1" presStyleIdx="0" presStyleCnt="3"/>
      <dgm:spPr/>
    </dgm:pt>
    <dgm:pt modelId="{3444E131-D3F0-1F46-8B48-382AAE46B231}" type="pres">
      <dgm:prSet presAssocID="{D873DDA7-090A-864D-A895-1F77F10174B1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41F0FC-AA01-704D-A90C-A46DF0E50C3C}" type="pres">
      <dgm:prSet presAssocID="{D873DDA7-090A-864D-A895-1F77F10174B1}" presName="accent_2" presStyleCnt="0"/>
      <dgm:spPr/>
    </dgm:pt>
    <dgm:pt modelId="{51107772-07FF-A04A-B3D4-97F1F9949063}" type="pres">
      <dgm:prSet presAssocID="{D873DDA7-090A-864D-A895-1F77F10174B1}" presName="accentRepeatNode" presStyleLbl="solidFgAcc1" presStyleIdx="1" presStyleCnt="3"/>
      <dgm:spPr/>
    </dgm:pt>
    <dgm:pt modelId="{22C8BE90-93DE-9A41-9977-6955B5068E60}" type="pres">
      <dgm:prSet presAssocID="{2DAC0328-22F7-B94E-8C2C-0DD10FA1112E}" presName="text_3" presStyleLbl="node1" presStyleIdx="2" presStyleCnt="3">
        <dgm:presLayoutVars>
          <dgm:bulletEnabled val="1"/>
        </dgm:presLayoutVars>
      </dgm:prSet>
      <dgm:spPr/>
    </dgm:pt>
    <dgm:pt modelId="{39F1C65A-65B4-7647-BC07-766CBCC08B73}" type="pres">
      <dgm:prSet presAssocID="{2DAC0328-22F7-B94E-8C2C-0DD10FA1112E}" presName="accent_3" presStyleCnt="0"/>
      <dgm:spPr/>
    </dgm:pt>
    <dgm:pt modelId="{306BE226-F6D4-9645-A26C-BB8DC17DD1AA}" type="pres">
      <dgm:prSet presAssocID="{2DAC0328-22F7-B94E-8C2C-0DD10FA1112E}" presName="accentRepeatNode" presStyleLbl="solidFgAcc1" presStyleIdx="2" presStyleCnt="3"/>
      <dgm:spPr/>
    </dgm:pt>
  </dgm:ptLst>
  <dgm:cxnLst>
    <dgm:cxn modelId="{CE96456B-69EA-9C4E-956B-39B3F163E0C6}" type="presOf" srcId="{4C305982-DD2D-754C-99B2-7D6999DAFEF5}" destId="{FC584F60-4692-2C45-AEFF-414435A47215}" srcOrd="0" destOrd="0" presId="urn:microsoft.com/office/officeart/2008/layout/VerticalCurvedList"/>
    <dgm:cxn modelId="{432DD641-C9C9-1843-9C19-79CBB39E4456}" srcId="{4C305982-DD2D-754C-99B2-7D6999DAFEF5}" destId="{2DAC0328-22F7-B94E-8C2C-0DD10FA1112E}" srcOrd="2" destOrd="0" parTransId="{92924DB8-DA80-B948-BDDD-00EF15EFFB5F}" sibTransId="{9933403E-4975-464F-A2DB-5BD8994D5E96}"/>
    <dgm:cxn modelId="{B39C1D60-CEAA-0145-A08B-838E544DDE14}" type="presOf" srcId="{D873DDA7-090A-864D-A895-1F77F10174B1}" destId="{3444E131-D3F0-1F46-8B48-382AAE46B231}" srcOrd="0" destOrd="0" presId="urn:microsoft.com/office/officeart/2008/layout/VerticalCurvedList"/>
    <dgm:cxn modelId="{FA89AFB0-952D-6B4A-9C17-F60B2A23A305}" type="presOf" srcId="{5BC55D4B-104B-3143-A89D-C10870332C9E}" destId="{5AFF8535-490F-2947-8F75-2DF2CF89CCF4}" srcOrd="0" destOrd="0" presId="urn:microsoft.com/office/officeart/2008/layout/VerticalCurvedList"/>
    <dgm:cxn modelId="{5DB90843-3D89-404F-8D8E-34F3A644906C}" srcId="{4C305982-DD2D-754C-99B2-7D6999DAFEF5}" destId="{63DEA5C9-8B44-F646-8E25-55A23F6754E5}" srcOrd="0" destOrd="0" parTransId="{6E0FA62E-F58A-D64C-BD4A-68193013A1FD}" sibTransId="{5BC55D4B-104B-3143-A89D-C10870332C9E}"/>
    <dgm:cxn modelId="{F4BC980A-9092-7F41-B8CF-B3767E96286F}" type="presOf" srcId="{2DAC0328-22F7-B94E-8C2C-0DD10FA1112E}" destId="{22C8BE90-93DE-9A41-9977-6955B5068E60}" srcOrd="0" destOrd="0" presId="urn:microsoft.com/office/officeart/2008/layout/VerticalCurvedList"/>
    <dgm:cxn modelId="{7D685F0D-4D42-334D-8DD3-2B4E0FD10818}" srcId="{4C305982-DD2D-754C-99B2-7D6999DAFEF5}" destId="{D873DDA7-090A-864D-A895-1F77F10174B1}" srcOrd="1" destOrd="0" parTransId="{C41BE9A9-E113-7044-96AD-BE8261E03BF5}" sibTransId="{8D181C5D-531F-254B-BE5E-6E76F23DEF39}"/>
    <dgm:cxn modelId="{E11D1635-0517-F24B-A494-615F63B485E3}" type="presOf" srcId="{63DEA5C9-8B44-F646-8E25-55A23F6754E5}" destId="{F5359B1D-8637-3149-B4D1-AF62F9B61EAD}" srcOrd="0" destOrd="0" presId="urn:microsoft.com/office/officeart/2008/layout/VerticalCurvedList"/>
    <dgm:cxn modelId="{404C7B75-8A09-6B40-8BE9-D9ABD424D0FA}" type="presParOf" srcId="{FC584F60-4692-2C45-AEFF-414435A47215}" destId="{BCB90A87-6157-7A41-8EE0-5A4BE89901EB}" srcOrd="0" destOrd="0" presId="urn:microsoft.com/office/officeart/2008/layout/VerticalCurvedList"/>
    <dgm:cxn modelId="{785A1EC9-4E5E-CB46-8D33-9778F97937E1}" type="presParOf" srcId="{BCB90A87-6157-7A41-8EE0-5A4BE89901EB}" destId="{9FF8DE5F-280A-A842-AAE8-3C635CC5A90C}" srcOrd="0" destOrd="0" presId="urn:microsoft.com/office/officeart/2008/layout/VerticalCurvedList"/>
    <dgm:cxn modelId="{C3A9DDD9-821A-4A4D-B5E6-8369BA06B312}" type="presParOf" srcId="{9FF8DE5F-280A-A842-AAE8-3C635CC5A90C}" destId="{6FCF6B7F-A595-1C47-919C-1FB8195DEE6F}" srcOrd="0" destOrd="0" presId="urn:microsoft.com/office/officeart/2008/layout/VerticalCurvedList"/>
    <dgm:cxn modelId="{65ADE0CF-5A3A-CA4E-A794-19FA42C51050}" type="presParOf" srcId="{9FF8DE5F-280A-A842-AAE8-3C635CC5A90C}" destId="{5AFF8535-490F-2947-8F75-2DF2CF89CCF4}" srcOrd="1" destOrd="0" presId="urn:microsoft.com/office/officeart/2008/layout/VerticalCurvedList"/>
    <dgm:cxn modelId="{AF0569BA-6AA7-DD42-AF27-BC23A400A10C}" type="presParOf" srcId="{9FF8DE5F-280A-A842-AAE8-3C635CC5A90C}" destId="{DABA17A1-2EF8-9043-BD9D-E33782438107}" srcOrd="2" destOrd="0" presId="urn:microsoft.com/office/officeart/2008/layout/VerticalCurvedList"/>
    <dgm:cxn modelId="{D071877E-5977-7845-8DEB-9CDD401E5A8E}" type="presParOf" srcId="{9FF8DE5F-280A-A842-AAE8-3C635CC5A90C}" destId="{FE011B2B-08E4-754E-BD25-35F7398ABB13}" srcOrd="3" destOrd="0" presId="urn:microsoft.com/office/officeart/2008/layout/VerticalCurvedList"/>
    <dgm:cxn modelId="{524B9347-DA49-174E-8836-090624B49876}" type="presParOf" srcId="{BCB90A87-6157-7A41-8EE0-5A4BE89901EB}" destId="{F5359B1D-8637-3149-B4D1-AF62F9B61EAD}" srcOrd="1" destOrd="0" presId="urn:microsoft.com/office/officeart/2008/layout/VerticalCurvedList"/>
    <dgm:cxn modelId="{D50136DF-300B-5745-899C-D38C129A354F}" type="presParOf" srcId="{BCB90A87-6157-7A41-8EE0-5A4BE89901EB}" destId="{F192D082-C9E1-C941-A413-76614EA121C3}" srcOrd="2" destOrd="0" presId="urn:microsoft.com/office/officeart/2008/layout/VerticalCurvedList"/>
    <dgm:cxn modelId="{1AB38B68-03A2-1F40-9F89-59B64A9400E0}" type="presParOf" srcId="{F192D082-C9E1-C941-A413-76614EA121C3}" destId="{06C6F37F-01FD-794A-92E1-4ADA0BBA1D9F}" srcOrd="0" destOrd="0" presId="urn:microsoft.com/office/officeart/2008/layout/VerticalCurvedList"/>
    <dgm:cxn modelId="{FA31A240-59AF-844F-8171-B3D40DC1A9E9}" type="presParOf" srcId="{BCB90A87-6157-7A41-8EE0-5A4BE89901EB}" destId="{3444E131-D3F0-1F46-8B48-382AAE46B231}" srcOrd="3" destOrd="0" presId="urn:microsoft.com/office/officeart/2008/layout/VerticalCurvedList"/>
    <dgm:cxn modelId="{90679A3A-4D5C-A244-B6F5-4571A34FD31F}" type="presParOf" srcId="{BCB90A87-6157-7A41-8EE0-5A4BE89901EB}" destId="{3741F0FC-AA01-704D-A90C-A46DF0E50C3C}" srcOrd="4" destOrd="0" presId="urn:microsoft.com/office/officeart/2008/layout/VerticalCurvedList"/>
    <dgm:cxn modelId="{13283F44-B3C1-DA41-88DB-2A9AADDA9816}" type="presParOf" srcId="{3741F0FC-AA01-704D-A90C-A46DF0E50C3C}" destId="{51107772-07FF-A04A-B3D4-97F1F9949063}" srcOrd="0" destOrd="0" presId="urn:microsoft.com/office/officeart/2008/layout/VerticalCurvedList"/>
    <dgm:cxn modelId="{2EAA06F0-9173-2848-B08F-B1DCA91C63C4}" type="presParOf" srcId="{BCB90A87-6157-7A41-8EE0-5A4BE89901EB}" destId="{22C8BE90-93DE-9A41-9977-6955B5068E60}" srcOrd="5" destOrd="0" presId="urn:microsoft.com/office/officeart/2008/layout/VerticalCurvedList"/>
    <dgm:cxn modelId="{839180FE-1B98-8D44-8DCF-470DBD528E44}" type="presParOf" srcId="{BCB90A87-6157-7A41-8EE0-5A4BE89901EB}" destId="{39F1C65A-65B4-7647-BC07-766CBCC08B73}" srcOrd="6" destOrd="0" presId="urn:microsoft.com/office/officeart/2008/layout/VerticalCurvedList"/>
    <dgm:cxn modelId="{12A5D2A4-EB89-714B-8717-E11399CF03AD}" type="presParOf" srcId="{39F1C65A-65B4-7647-BC07-766CBCC08B73}" destId="{306BE226-F6D4-9645-A26C-BB8DC17DD1AA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C054432-A639-A146-A18F-E73ED5CFE543}" type="doc">
      <dgm:prSet loTypeId="urn:microsoft.com/office/officeart/2005/8/layout/vList6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75F7C1E-66C6-4A49-BCF7-5A468FD0FFD2}">
      <dgm:prSet phldrT="[Text]"/>
      <dgm:spPr/>
      <dgm:t>
        <a:bodyPr/>
        <a:lstStyle/>
        <a:p>
          <a:r>
            <a:rPr lang="en-US" dirty="0" smtClean="0"/>
            <a:t>Build over time</a:t>
          </a:r>
          <a:endParaRPr lang="en-US" dirty="0"/>
        </a:p>
      </dgm:t>
    </dgm:pt>
    <dgm:pt modelId="{60EB7335-3532-6B4B-A53E-68662C447A67}" type="parTrans" cxnId="{B6DAE515-FBF4-E343-8032-766403A7C7CC}">
      <dgm:prSet/>
      <dgm:spPr/>
      <dgm:t>
        <a:bodyPr/>
        <a:lstStyle/>
        <a:p>
          <a:endParaRPr lang="en-US"/>
        </a:p>
      </dgm:t>
    </dgm:pt>
    <dgm:pt modelId="{B9E5A475-AA26-B240-B3E5-99C3037C68AA}" type="sibTrans" cxnId="{B6DAE515-FBF4-E343-8032-766403A7C7CC}">
      <dgm:prSet/>
      <dgm:spPr/>
      <dgm:t>
        <a:bodyPr/>
        <a:lstStyle/>
        <a:p>
          <a:endParaRPr lang="en-US"/>
        </a:p>
      </dgm:t>
    </dgm:pt>
    <dgm:pt modelId="{5978E94D-B2A5-A847-8A0C-9EF5B91FFA38}">
      <dgm:prSet phldrT="[Text]"/>
      <dgm:spPr/>
      <dgm:t>
        <a:bodyPr/>
        <a:lstStyle/>
        <a:p>
          <a:r>
            <a:rPr lang="en-US" dirty="0" smtClean="0"/>
            <a:t>More methods of access</a:t>
          </a:r>
          <a:endParaRPr lang="en-US" dirty="0"/>
        </a:p>
      </dgm:t>
    </dgm:pt>
    <dgm:pt modelId="{E8645A96-B306-BA4A-A831-85185370ADB0}" type="parTrans" cxnId="{A6D81F19-2376-5C40-BE71-8E5093B04ACF}">
      <dgm:prSet/>
      <dgm:spPr/>
      <dgm:t>
        <a:bodyPr/>
        <a:lstStyle/>
        <a:p>
          <a:endParaRPr lang="en-US"/>
        </a:p>
      </dgm:t>
    </dgm:pt>
    <dgm:pt modelId="{449B53FF-5D9C-B84F-90F4-F71E115ABE86}" type="sibTrans" cxnId="{A6D81F19-2376-5C40-BE71-8E5093B04ACF}">
      <dgm:prSet/>
      <dgm:spPr/>
      <dgm:t>
        <a:bodyPr/>
        <a:lstStyle/>
        <a:p>
          <a:endParaRPr lang="en-US"/>
        </a:p>
      </dgm:t>
    </dgm:pt>
    <dgm:pt modelId="{14677025-F1A1-F24F-B63D-3B68E67D3B84}">
      <dgm:prSet phldrT="[Text]"/>
      <dgm:spPr/>
      <dgm:t>
        <a:bodyPr/>
        <a:lstStyle/>
        <a:p>
          <a:r>
            <a:rPr lang="en-US" dirty="0" smtClean="0"/>
            <a:t>Librarian and scholar built exhibits</a:t>
          </a:r>
          <a:endParaRPr lang="en-US" dirty="0"/>
        </a:p>
      </dgm:t>
    </dgm:pt>
    <dgm:pt modelId="{C62045CC-B70E-3649-9689-9B6EF76048E6}" type="parTrans" cxnId="{61D9A50E-AE6B-104D-B2E9-3BC2D14FA37F}">
      <dgm:prSet/>
      <dgm:spPr/>
      <dgm:t>
        <a:bodyPr/>
        <a:lstStyle/>
        <a:p>
          <a:endParaRPr lang="en-US"/>
        </a:p>
      </dgm:t>
    </dgm:pt>
    <dgm:pt modelId="{6A3398C0-B7AD-8749-8114-0028A282A52E}" type="sibTrans" cxnId="{61D9A50E-AE6B-104D-B2E9-3BC2D14FA37F}">
      <dgm:prSet/>
      <dgm:spPr/>
      <dgm:t>
        <a:bodyPr/>
        <a:lstStyle/>
        <a:p>
          <a:endParaRPr lang="en-US"/>
        </a:p>
      </dgm:t>
    </dgm:pt>
    <dgm:pt modelId="{E94B16A6-76D6-6845-9CA8-28EDB9A74239}">
      <dgm:prSet phldrT="[Text]"/>
      <dgm:spPr/>
      <dgm:t>
        <a:bodyPr/>
        <a:lstStyle/>
        <a:p>
          <a:r>
            <a:rPr lang="en-US" dirty="0" smtClean="0"/>
            <a:t>APIs</a:t>
          </a:r>
          <a:endParaRPr lang="en-US" dirty="0"/>
        </a:p>
      </dgm:t>
    </dgm:pt>
    <dgm:pt modelId="{B598007A-AC54-454A-B45B-7AD2DE70F77C}" type="parTrans" cxnId="{CF42EF57-D827-254C-BD0E-36410B624F7B}">
      <dgm:prSet/>
      <dgm:spPr/>
      <dgm:t>
        <a:bodyPr/>
        <a:lstStyle/>
        <a:p>
          <a:endParaRPr lang="en-US"/>
        </a:p>
      </dgm:t>
    </dgm:pt>
    <dgm:pt modelId="{29144D46-E71D-4743-B3D9-7A39C798DC5C}" type="sibTrans" cxnId="{CF42EF57-D827-254C-BD0E-36410B624F7B}">
      <dgm:prSet/>
      <dgm:spPr/>
      <dgm:t>
        <a:bodyPr/>
        <a:lstStyle/>
        <a:p>
          <a:endParaRPr lang="en-US"/>
        </a:p>
      </dgm:t>
    </dgm:pt>
    <dgm:pt modelId="{4D8FBD25-537B-9741-9018-E3C852848BB9}">
      <dgm:prSet phldrT="[Text]"/>
      <dgm:spPr/>
      <dgm:t>
        <a:bodyPr/>
        <a:lstStyle/>
        <a:p>
          <a:r>
            <a:rPr lang="en-US" dirty="0" smtClean="0"/>
            <a:t>Sharing</a:t>
          </a:r>
          <a:endParaRPr lang="en-US" dirty="0"/>
        </a:p>
      </dgm:t>
    </dgm:pt>
    <dgm:pt modelId="{C4540260-CE95-8644-BD05-6A577EA4978B}" type="parTrans" cxnId="{FFA2868F-82B3-A248-BD8B-7F3755682C35}">
      <dgm:prSet/>
      <dgm:spPr/>
      <dgm:t>
        <a:bodyPr/>
        <a:lstStyle/>
        <a:p>
          <a:endParaRPr lang="en-US"/>
        </a:p>
      </dgm:t>
    </dgm:pt>
    <dgm:pt modelId="{5247D4AC-9D4F-144F-821C-05927C54D693}" type="sibTrans" cxnId="{FFA2868F-82B3-A248-BD8B-7F3755682C35}">
      <dgm:prSet/>
      <dgm:spPr/>
      <dgm:t>
        <a:bodyPr/>
        <a:lstStyle/>
        <a:p>
          <a:endParaRPr lang="en-US"/>
        </a:p>
      </dgm:t>
    </dgm:pt>
    <dgm:pt modelId="{EE1C85E1-61C0-CF40-8C36-C9C6B2D3BDD5}">
      <dgm:prSet phldrT="[Text]"/>
      <dgm:spPr/>
      <dgm:t>
        <a:bodyPr/>
        <a:lstStyle/>
        <a:p>
          <a:r>
            <a:rPr lang="en-US" dirty="0" smtClean="0"/>
            <a:t>With other institutions</a:t>
          </a:r>
          <a:endParaRPr lang="en-US" dirty="0"/>
        </a:p>
      </dgm:t>
    </dgm:pt>
    <dgm:pt modelId="{8A997D8B-B81C-7342-A325-118E823F346D}" type="parTrans" cxnId="{F66E3A24-482A-404F-90D6-A6824CA6002E}">
      <dgm:prSet/>
      <dgm:spPr/>
      <dgm:t>
        <a:bodyPr/>
        <a:lstStyle/>
        <a:p>
          <a:endParaRPr lang="en-US"/>
        </a:p>
      </dgm:t>
    </dgm:pt>
    <dgm:pt modelId="{7640D607-AC56-B44B-A2AA-3889CAAFDCAD}" type="sibTrans" cxnId="{F66E3A24-482A-404F-90D6-A6824CA6002E}">
      <dgm:prSet/>
      <dgm:spPr/>
      <dgm:t>
        <a:bodyPr/>
        <a:lstStyle/>
        <a:p>
          <a:endParaRPr lang="en-US"/>
        </a:p>
      </dgm:t>
    </dgm:pt>
    <dgm:pt modelId="{1D674B8D-6BB1-E54F-B374-28CC10725B48}">
      <dgm:prSet phldrT="[Text]"/>
      <dgm:spPr/>
      <dgm:t>
        <a:bodyPr/>
        <a:lstStyle/>
        <a:p>
          <a:r>
            <a:rPr lang="en-US" dirty="0" smtClean="0"/>
            <a:t>With web-scale services</a:t>
          </a:r>
          <a:endParaRPr lang="en-US" dirty="0"/>
        </a:p>
      </dgm:t>
    </dgm:pt>
    <dgm:pt modelId="{33C7F3AF-AB49-1F48-86FB-3B1711BD0884}" type="parTrans" cxnId="{852043F2-414C-E240-B978-5072E7EDA932}">
      <dgm:prSet/>
      <dgm:spPr/>
      <dgm:t>
        <a:bodyPr/>
        <a:lstStyle/>
        <a:p>
          <a:endParaRPr lang="en-US"/>
        </a:p>
      </dgm:t>
    </dgm:pt>
    <dgm:pt modelId="{DBD49E9C-67A5-AF44-BB33-9D41058BBC00}" type="sibTrans" cxnId="{852043F2-414C-E240-B978-5072E7EDA932}">
      <dgm:prSet/>
      <dgm:spPr/>
      <dgm:t>
        <a:bodyPr/>
        <a:lstStyle/>
        <a:p>
          <a:endParaRPr lang="en-US"/>
        </a:p>
      </dgm:t>
    </dgm:pt>
    <dgm:pt modelId="{F062A070-FDEF-E146-B31F-E85694DC2E4D}">
      <dgm:prSet phldrT="[Text]"/>
      <dgm:spPr/>
      <dgm:t>
        <a:bodyPr/>
        <a:lstStyle/>
        <a:p>
          <a:r>
            <a:rPr lang="en-US" dirty="0" smtClean="0"/>
            <a:t>Description from users</a:t>
          </a:r>
          <a:endParaRPr lang="en-US" dirty="0"/>
        </a:p>
      </dgm:t>
    </dgm:pt>
    <dgm:pt modelId="{6BF687BE-B4BB-8A4D-A62F-7FC9836D8288}" type="parTrans" cxnId="{C94CDAF0-6CA7-DD43-B083-91B519A39B15}">
      <dgm:prSet/>
      <dgm:spPr/>
      <dgm:t>
        <a:bodyPr/>
        <a:lstStyle/>
        <a:p>
          <a:endParaRPr lang="en-US"/>
        </a:p>
      </dgm:t>
    </dgm:pt>
    <dgm:pt modelId="{037A5983-4533-654F-8C87-5FE75EF9878C}" type="sibTrans" cxnId="{C94CDAF0-6CA7-DD43-B083-91B519A39B15}">
      <dgm:prSet/>
      <dgm:spPr/>
      <dgm:t>
        <a:bodyPr/>
        <a:lstStyle/>
        <a:p>
          <a:endParaRPr lang="en-US"/>
        </a:p>
      </dgm:t>
    </dgm:pt>
    <dgm:pt modelId="{8FAA002E-6D99-5649-9866-A40C9B10359D}">
      <dgm:prSet phldrT="[Text]"/>
      <dgm:spPr/>
      <dgm:t>
        <a:bodyPr/>
        <a:lstStyle/>
        <a:p>
          <a:r>
            <a:rPr lang="en-US" dirty="0" smtClean="0"/>
            <a:t>Basic description, then possible enhancement</a:t>
          </a:r>
          <a:endParaRPr lang="en-US" dirty="0"/>
        </a:p>
      </dgm:t>
    </dgm:pt>
    <dgm:pt modelId="{F3C46C72-A2A3-9D44-BA19-ACEAB32CAD50}" type="parTrans" cxnId="{3D71B2AB-FB4C-A140-BC7F-403DF8544913}">
      <dgm:prSet/>
      <dgm:spPr/>
      <dgm:t>
        <a:bodyPr/>
        <a:lstStyle/>
        <a:p>
          <a:endParaRPr lang="en-US"/>
        </a:p>
      </dgm:t>
    </dgm:pt>
    <dgm:pt modelId="{78E05E4D-DB25-634E-A1EC-2C3C86AF030D}" type="sibTrans" cxnId="{3D71B2AB-FB4C-A140-BC7F-403DF8544913}">
      <dgm:prSet/>
      <dgm:spPr/>
      <dgm:t>
        <a:bodyPr/>
        <a:lstStyle/>
        <a:p>
          <a:endParaRPr lang="en-US"/>
        </a:p>
      </dgm:t>
    </dgm:pt>
    <dgm:pt modelId="{E5F19A3C-20BE-A445-B13C-5669948FF397}">
      <dgm:prSet phldrT="[Text]"/>
      <dgm:spPr/>
      <dgm:t>
        <a:bodyPr/>
        <a:lstStyle/>
        <a:p>
          <a:r>
            <a:rPr lang="en-US" dirty="0" smtClean="0"/>
            <a:t>Streamlined collection building</a:t>
          </a:r>
          <a:endParaRPr lang="en-US" dirty="0"/>
        </a:p>
      </dgm:t>
    </dgm:pt>
    <dgm:pt modelId="{D253B92F-CC9F-5E45-9442-E957EB4E53C3}" type="parTrans" cxnId="{D52AE639-D050-CF43-B734-FE0583E06516}">
      <dgm:prSet/>
      <dgm:spPr/>
      <dgm:t>
        <a:bodyPr/>
        <a:lstStyle/>
        <a:p>
          <a:endParaRPr lang="en-US"/>
        </a:p>
      </dgm:t>
    </dgm:pt>
    <dgm:pt modelId="{DD001D01-20D4-604B-B52E-00D58C250689}" type="sibTrans" cxnId="{D52AE639-D050-CF43-B734-FE0583E06516}">
      <dgm:prSet/>
      <dgm:spPr/>
      <dgm:t>
        <a:bodyPr/>
        <a:lstStyle/>
        <a:p>
          <a:endParaRPr lang="en-US"/>
        </a:p>
      </dgm:t>
    </dgm:pt>
    <dgm:pt modelId="{6DE179DF-4E90-7145-9CA6-AC91245322CC}">
      <dgm:prSet/>
      <dgm:spPr/>
      <dgm:t>
        <a:bodyPr/>
        <a:lstStyle/>
        <a:p>
          <a:r>
            <a:rPr lang="en-US" dirty="0" smtClean="0"/>
            <a:t>Quick UI generation</a:t>
          </a:r>
          <a:endParaRPr lang="en-US" dirty="0"/>
        </a:p>
      </dgm:t>
    </dgm:pt>
    <dgm:pt modelId="{AA61A155-1C3D-B04A-ADDB-426655BA7EEF}" type="parTrans" cxnId="{CE4F42B8-F5F2-AE46-AA6F-802466E6D94B}">
      <dgm:prSet/>
      <dgm:spPr/>
      <dgm:t>
        <a:bodyPr/>
        <a:lstStyle/>
        <a:p>
          <a:endParaRPr lang="en-US"/>
        </a:p>
      </dgm:t>
    </dgm:pt>
    <dgm:pt modelId="{5F2971EE-BF46-6142-BA77-BA34E6FE83F3}" type="sibTrans" cxnId="{CE4F42B8-F5F2-AE46-AA6F-802466E6D94B}">
      <dgm:prSet/>
      <dgm:spPr/>
      <dgm:t>
        <a:bodyPr/>
        <a:lstStyle/>
        <a:p>
          <a:endParaRPr lang="en-US"/>
        </a:p>
      </dgm:t>
    </dgm:pt>
    <dgm:pt modelId="{7115FCC4-8C8B-C64C-A833-0A8CA7FCD170}">
      <dgm:prSet/>
      <dgm:spPr/>
      <dgm:t>
        <a:bodyPr/>
        <a:lstStyle/>
        <a:p>
          <a:r>
            <a:rPr lang="en-US" dirty="0" smtClean="0"/>
            <a:t>Reusable, user-friendly collection builder tools</a:t>
          </a:r>
          <a:endParaRPr lang="en-US" dirty="0"/>
        </a:p>
      </dgm:t>
    </dgm:pt>
    <dgm:pt modelId="{287A2416-7804-8645-BA88-D61C6D3C4313}" type="parTrans" cxnId="{F1819B85-DB6D-7449-BEED-7B7C1F672BC5}">
      <dgm:prSet/>
      <dgm:spPr/>
      <dgm:t>
        <a:bodyPr/>
        <a:lstStyle/>
        <a:p>
          <a:endParaRPr lang="en-US"/>
        </a:p>
      </dgm:t>
    </dgm:pt>
    <dgm:pt modelId="{F4C73B0F-8887-FB44-B8A0-A7CD10ECE631}" type="sibTrans" cxnId="{F1819B85-DB6D-7449-BEED-7B7C1F672BC5}">
      <dgm:prSet/>
      <dgm:spPr/>
      <dgm:t>
        <a:bodyPr/>
        <a:lstStyle/>
        <a:p>
          <a:endParaRPr lang="en-US"/>
        </a:p>
      </dgm:t>
    </dgm:pt>
    <dgm:pt modelId="{55E23B9D-C7A6-C54C-B51A-FD14202A35B4}" type="pres">
      <dgm:prSet presAssocID="{5C054432-A639-A146-A18F-E73ED5CFE543}" presName="Name0" presStyleCnt="0">
        <dgm:presLayoutVars>
          <dgm:dir/>
          <dgm:animLvl val="lvl"/>
          <dgm:resizeHandles/>
        </dgm:presLayoutVars>
      </dgm:prSet>
      <dgm:spPr/>
    </dgm:pt>
    <dgm:pt modelId="{FF2C8AB2-332F-8440-B56B-AE1D33645826}" type="pres">
      <dgm:prSet presAssocID="{475F7C1E-66C6-4A49-BCF7-5A468FD0FFD2}" presName="linNode" presStyleCnt="0"/>
      <dgm:spPr/>
    </dgm:pt>
    <dgm:pt modelId="{37B338E1-418A-2F4B-A263-66BC4E24DA19}" type="pres">
      <dgm:prSet presAssocID="{475F7C1E-66C6-4A49-BCF7-5A468FD0FFD2}" presName="parentShp" presStyleLbl="node1" presStyleIdx="0" presStyleCnt="4" custLinFactNeighborY="-9196">
        <dgm:presLayoutVars>
          <dgm:bulletEnabled val="1"/>
        </dgm:presLayoutVars>
      </dgm:prSet>
      <dgm:spPr/>
    </dgm:pt>
    <dgm:pt modelId="{FB30C405-F5F6-9E45-A41D-B2BC741E2616}" type="pres">
      <dgm:prSet presAssocID="{475F7C1E-66C6-4A49-BCF7-5A468FD0FFD2}" presName="childShp" presStyleLbl="b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CE4D6C-FEC8-CB4A-8B36-E30575591979}" type="pres">
      <dgm:prSet presAssocID="{B9E5A475-AA26-B240-B3E5-99C3037C68AA}" presName="spacing" presStyleCnt="0"/>
      <dgm:spPr/>
    </dgm:pt>
    <dgm:pt modelId="{A7EFB78E-B81E-524B-8791-B85628CB04A1}" type="pres">
      <dgm:prSet presAssocID="{E5F19A3C-20BE-A445-B13C-5669948FF397}" presName="linNode" presStyleCnt="0"/>
      <dgm:spPr/>
    </dgm:pt>
    <dgm:pt modelId="{675F071F-E368-6E4A-9573-E2CDB1FAC2E9}" type="pres">
      <dgm:prSet presAssocID="{E5F19A3C-20BE-A445-B13C-5669948FF397}" presName="parent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78A2B2-9643-6941-8326-7DEA7CC5E50B}" type="pres">
      <dgm:prSet presAssocID="{E5F19A3C-20BE-A445-B13C-5669948FF397}" presName="childShp" presStyleLbl="b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FAB6A4-BE50-4A43-8ABE-552FBEBE8E62}" type="pres">
      <dgm:prSet presAssocID="{DD001D01-20D4-604B-B52E-00D58C250689}" presName="spacing" presStyleCnt="0"/>
      <dgm:spPr/>
    </dgm:pt>
    <dgm:pt modelId="{3F2E0E6F-731C-5040-96D5-BFB66B825BE4}" type="pres">
      <dgm:prSet presAssocID="{5978E94D-B2A5-A847-8A0C-9EF5B91FFA38}" presName="linNode" presStyleCnt="0"/>
      <dgm:spPr/>
    </dgm:pt>
    <dgm:pt modelId="{F483779A-A630-7E43-BAD6-E23EF4A39F9A}" type="pres">
      <dgm:prSet presAssocID="{5978E94D-B2A5-A847-8A0C-9EF5B91FFA38}" presName="parent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D17EE5A-7D4E-6440-9957-5EEA28C74DC1}" type="pres">
      <dgm:prSet presAssocID="{5978E94D-B2A5-A847-8A0C-9EF5B91FFA38}" presName="childShp" presStyleLbl="bgAccFollowNode1" presStyleIdx="2" presStyleCnt="4" custLinFactNeighborX="419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B1E7DA-DA74-954A-B5B6-38781D8E8C9A}" type="pres">
      <dgm:prSet presAssocID="{449B53FF-5D9C-B84F-90F4-F71E115ABE86}" presName="spacing" presStyleCnt="0"/>
      <dgm:spPr/>
    </dgm:pt>
    <dgm:pt modelId="{B4D918F1-C3E7-E349-9EC3-C7594F107574}" type="pres">
      <dgm:prSet presAssocID="{4D8FBD25-537B-9741-9018-E3C852848BB9}" presName="linNode" presStyleCnt="0"/>
      <dgm:spPr/>
    </dgm:pt>
    <dgm:pt modelId="{AA17AC3B-FFE8-C644-8357-4B9EC3F78CDC}" type="pres">
      <dgm:prSet presAssocID="{4D8FBD25-537B-9741-9018-E3C852848BB9}" presName="parent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B0DF882-383E-2945-AB9B-B752ACADBC88}" type="pres">
      <dgm:prSet presAssocID="{4D8FBD25-537B-9741-9018-E3C852848BB9}" presName="childShp" presStyleLbl="bgAccFollowNode1" presStyleIdx="3" presStyleCnt="4">
        <dgm:presLayoutVars>
          <dgm:bulletEnabled val="1"/>
        </dgm:presLayoutVars>
      </dgm:prSet>
      <dgm:spPr/>
    </dgm:pt>
  </dgm:ptLst>
  <dgm:cxnLst>
    <dgm:cxn modelId="{A6D81F19-2376-5C40-BE71-8E5093B04ACF}" srcId="{5C054432-A639-A146-A18F-E73ED5CFE543}" destId="{5978E94D-B2A5-A847-8A0C-9EF5B91FFA38}" srcOrd="2" destOrd="0" parTransId="{E8645A96-B306-BA4A-A831-85185370ADB0}" sibTransId="{449B53FF-5D9C-B84F-90F4-F71E115ABE86}"/>
    <dgm:cxn modelId="{914B4B8A-D515-C648-A015-1E9B464897F9}" type="presOf" srcId="{475F7C1E-66C6-4A49-BCF7-5A468FD0FFD2}" destId="{37B338E1-418A-2F4B-A263-66BC4E24DA19}" srcOrd="0" destOrd="0" presId="urn:microsoft.com/office/officeart/2005/8/layout/vList6"/>
    <dgm:cxn modelId="{FFA2868F-82B3-A248-BD8B-7F3755682C35}" srcId="{5C054432-A639-A146-A18F-E73ED5CFE543}" destId="{4D8FBD25-537B-9741-9018-E3C852848BB9}" srcOrd="3" destOrd="0" parTransId="{C4540260-CE95-8644-BD05-6A577EA4978B}" sibTransId="{5247D4AC-9D4F-144F-821C-05927C54D693}"/>
    <dgm:cxn modelId="{F623A5AD-493F-154A-9689-6ED3F4504A7F}" type="presOf" srcId="{E5F19A3C-20BE-A445-B13C-5669948FF397}" destId="{675F071F-E368-6E4A-9573-E2CDB1FAC2E9}" srcOrd="0" destOrd="0" presId="urn:microsoft.com/office/officeart/2005/8/layout/vList6"/>
    <dgm:cxn modelId="{50344B65-F336-DC4D-9F72-D6C76D516781}" type="presOf" srcId="{4D8FBD25-537B-9741-9018-E3C852848BB9}" destId="{AA17AC3B-FFE8-C644-8357-4B9EC3F78CDC}" srcOrd="0" destOrd="0" presId="urn:microsoft.com/office/officeart/2005/8/layout/vList6"/>
    <dgm:cxn modelId="{F66E3A24-482A-404F-90D6-A6824CA6002E}" srcId="{4D8FBD25-537B-9741-9018-E3C852848BB9}" destId="{EE1C85E1-61C0-CF40-8C36-C9C6B2D3BDD5}" srcOrd="0" destOrd="0" parTransId="{8A997D8B-B81C-7342-A325-118E823F346D}" sibTransId="{7640D607-AC56-B44B-A2AA-3889CAAFDCAD}"/>
    <dgm:cxn modelId="{B6DAE515-FBF4-E343-8032-766403A7C7CC}" srcId="{5C054432-A639-A146-A18F-E73ED5CFE543}" destId="{475F7C1E-66C6-4A49-BCF7-5A468FD0FFD2}" srcOrd="0" destOrd="0" parTransId="{60EB7335-3532-6B4B-A53E-68662C447A67}" sibTransId="{B9E5A475-AA26-B240-B3E5-99C3037C68AA}"/>
    <dgm:cxn modelId="{DAAB23EE-CE12-C94F-ACE0-FC76001BAEF6}" type="presOf" srcId="{1D674B8D-6BB1-E54F-B374-28CC10725B48}" destId="{0B0DF882-383E-2945-AB9B-B752ACADBC88}" srcOrd="0" destOrd="1" presId="urn:microsoft.com/office/officeart/2005/8/layout/vList6"/>
    <dgm:cxn modelId="{422FD2D7-E5EE-D444-82CD-05A3D4F77DE4}" type="presOf" srcId="{5978E94D-B2A5-A847-8A0C-9EF5B91FFA38}" destId="{F483779A-A630-7E43-BAD6-E23EF4A39F9A}" srcOrd="0" destOrd="0" presId="urn:microsoft.com/office/officeart/2005/8/layout/vList6"/>
    <dgm:cxn modelId="{AF66BF37-9725-834E-8600-B182336CB78E}" type="presOf" srcId="{6DE179DF-4E90-7145-9CA6-AC91245322CC}" destId="{AF78A2B2-9643-6941-8326-7DEA7CC5E50B}" srcOrd="0" destOrd="0" presId="urn:microsoft.com/office/officeart/2005/8/layout/vList6"/>
    <dgm:cxn modelId="{D52AE639-D050-CF43-B734-FE0583E06516}" srcId="{5C054432-A639-A146-A18F-E73ED5CFE543}" destId="{E5F19A3C-20BE-A445-B13C-5669948FF397}" srcOrd="1" destOrd="0" parTransId="{D253B92F-CC9F-5E45-9442-E957EB4E53C3}" sibTransId="{DD001D01-20D4-604B-B52E-00D58C250689}"/>
    <dgm:cxn modelId="{F1819B85-DB6D-7449-BEED-7B7C1F672BC5}" srcId="{E5F19A3C-20BE-A445-B13C-5669948FF397}" destId="{7115FCC4-8C8B-C64C-A833-0A8CA7FCD170}" srcOrd="1" destOrd="0" parTransId="{287A2416-7804-8645-BA88-D61C6D3C4313}" sibTransId="{F4C73B0F-8887-FB44-B8A0-A7CD10ECE631}"/>
    <dgm:cxn modelId="{1E1E69A5-B86F-4545-843C-1E9C38D32CD6}" type="presOf" srcId="{14677025-F1A1-F24F-B63D-3B68E67D3B84}" destId="{AD17EE5A-7D4E-6440-9957-5EEA28C74DC1}" srcOrd="0" destOrd="0" presId="urn:microsoft.com/office/officeart/2005/8/layout/vList6"/>
    <dgm:cxn modelId="{CE4F42B8-F5F2-AE46-AA6F-802466E6D94B}" srcId="{E5F19A3C-20BE-A445-B13C-5669948FF397}" destId="{6DE179DF-4E90-7145-9CA6-AC91245322CC}" srcOrd="0" destOrd="0" parTransId="{AA61A155-1C3D-B04A-ADDB-426655BA7EEF}" sibTransId="{5F2971EE-BF46-6142-BA77-BA34E6FE83F3}"/>
    <dgm:cxn modelId="{699E93AF-98BD-DE47-85A7-CB4D34CB3DB3}" type="presOf" srcId="{5C054432-A639-A146-A18F-E73ED5CFE543}" destId="{55E23B9D-C7A6-C54C-B51A-FD14202A35B4}" srcOrd="0" destOrd="0" presId="urn:microsoft.com/office/officeart/2005/8/layout/vList6"/>
    <dgm:cxn modelId="{D8FA8824-0065-5749-8A55-F692437ADCE5}" type="presOf" srcId="{EE1C85E1-61C0-CF40-8C36-C9C6B2D3BDD5}" destId="{0B0DF882-383E-2945-AB9B-B752ACADBC88}" srcOrd="0" destOrd="0" presId="urn:microsoft.com/office/officeart/2005/8/layout/vList6"/>
    <dgm:cxn modelId="{3D71B2AB-FB4C-A140-BC7F-403DF8544913}" srcId="{475F7C1E-66C6-4A49-BCF7-5A468FD0FFD2}" destId="{8FAA002E-6D99-5649-9866-A40C9B10359D}" srcOrd="0" destOrd="0" parTransId="{F3C46C72-A2A3-9D44-BA19-ACEAB32CAD50}" sibTransId="{78E05E4D-DB25-634E-A1EC-2C3C86AF030D}"/>
    <dgm:cxn modelId="{A43EEB54-C6D3-CA49-84C4-75AA55D3BF9D}" type="presOf" srcId="{8FAA002E-6D99-5649-9866-A40C9B10359D}" destId="{FB30C405-F5F6-9E45-A41D-B2BC741E2616}" srcOrd="0" destOrd="0" presId="urn:microsoft.com/office/officeart/2005/8/layout/vList6"/>
    <dgm:cxn modelId="{61D9A50E-AE6B-104D-B2E9-3BC2D14FA37F}" srcId="{5978E94D-B2A5-A847-8A0C-9EF5B91FFA38}" destId="{14677025-F1A1-F24F-B63D-3B68E67D3B84}" srcOrd="0" destOrd="0" parTransId="{C62045CC-B70E-3649-9689-9B6EF76048E6}" sibTransId="{6A3398C0-B7AD-8749-8114-0028A282A52E}"/>
    <dgm:cxn modelId="{8B3AFC5D-ABBD-A24E-924A-B357EFC922DA}" type="presOf" srcId="{F062A070-FDEF-E146-B31F-E85694DC2E4D}" destId="{FB30C405-F5F6-9E45-A41D-B2BC741E2616}" srcOrd="0" destOrd="1" presId="urn:microsoft.com/office/officeart/2005/8/layout/vList6"/>
    <dgm:cxn modelId="{AEF7EED1-581F-5141-94DA-C20AA3634B7A}" type="presOf" srcId="{E94B16A6-76D6-6845-9CA8-28EDB9A74239}" destId="{AD17EE5A-7D4E-6440-9957-5EEA28C74DC1}" srcOrd="0" destOrd="1" presId="urn:microsoft.com/office/officeart/2005/8/layout/vList6"/>
    <dgm:cxn modelId="{CF42EF57-D827-254C-BD0E-36410B624F7B}" srcId="{5978E94D-B2A5-A847-8A0C-9EF5B91FFA38}" destId="{E94B16A6-76D6-6845-9CA8-28EDB9A74239}" srcOrd="1" destOrd="0" parTransId="{B598007A-AC54-454A-B45B-7AD2DE70F77C}" sibTransId="{29144D46-E71D-4743-B3D9-7A39C798DC5C}"/>
    <dgm:cxn modelId="{852043F2-414C-E240-B978-5072E7EDA932}" srcId="{4D8FBD25-537B-9741-9018-E3C852848BB9}" destId="{1D674B8D-6BB1-E54F-B374-28CC10725B48}" srcOrd="1" destOrd="0" parTransId="{33C7F3AF-AB49-1F48-86FB-3B1711BD0884}" sibTransId="{DBD49E9C-67A5-AF44-BB33-9D41058BBC00}"/>
    <dgm:cxn modelId="{629BF86B-60F5-934B-BD9F-FD25DF0F2844}" type="presOf" srcId="{7115FCC4-8C8B-C64C-A833-0A8CA7FCD170}" destId="{AF78A2B2-9643-6941-8326-7DEA7CC5E50B}" srcOrd="0" destOrd="1" presId="urn:microsoft.com/office/officeart/2005/8/layout/vList6"/>
    <dgm:cxn modelId="{C94CDAF0-6CA7-DD43-B083-91B519A39B15}" srcId="{475F7C1E-66C6-4A49-BCF7-5A468FD0FFD2}" destId="{F062A070-FDEF-E146-B31F-E85694DC2E4D}" srcOrd="1" destOrd="0" parTransId="{6BF687BE-B4BB-8A4D-A62F-7FC9836D8288}" sibTransId="{037A5983-4533-654F-8C87-5FE75EF9878C}"/>
    <dgm:cxn modelId="{F64CD38A-D6D0-8F4F-A586-D02D82E13C38}" type="presParOf" srcId="{55E23B9D-C7A6-C54C-B51A-FD14202A35B4}" destId="{FF2C8AB2-332F-8440-B56B-AE1D33645826}" srcOrd="0" destOrd="0" presId="urn:microsoft.com/office/officeart/2005/8/layout/vList6"/>
    <dgm:cxn modelId="{77A1483D-4ED6-C547-AF34-8ED7F32A08BC}" type="presParOf" srcId="{FF2C8AB2-332F-8440-B56B-AE1D33645826}" destId="{37B338E1-418A-2F4B-A263-66BC4E24DA19}" srcOrd="0" destOrd="0" presId="urn:microsoft.com/office/officeart/2005/8/layout/vList6"/>
    <dgm:cxn modelId="{096A6E78-3747-964E-B7D0-0B9A1F66963E}" type="presParOf" srcId="{FF2C8AB2-332F-8440-B56B-AE1D33645826}" destId="{FB30C405-F5F6-9E45-A41D-B2BC741E2616}" srcOrd="1" destOrd="0" presId="urn:microsoft.com/office/officeart/2005/8/layout/vList6"/>
    <dgm:cxn modelId="{2C9EA7C0-5AA3-3847-83C8-51E7B9DA1C3C}" type="presParOf" srcId="{55E23B9D-C7A6-C54C-B51A-FD14202A35B4}" destId="{49CE4D6C-FEC8-CB4A-8B36-E30575591979}" srcOrd="1" destOrd="0" presId="urn:microsoft.com/office/officeart/2005/8/layout/vList6"/>
    <dgm:cxn modelId="{A93639EF-5923-BC4C-A592-991D723B2C6B}" type="presParOf" srcId="{55E23B9D-C7A6-C54C-B51A-FD14202A35B4}" destId="{A7EFB78E-B81E-524B-8791-B85628CB04A1}" srcOrd="2" destOrd="0" presId="urn:microsoft.com/office/officeart/2005/8/layout/vList6"/>
    <dgm:cxn modelId="{A2F811E3-B4BD-D04E-81F2-379785E8C764}" type="presParOf" srcId="{A7EFB78E-B81E-524B-8791-B85628CB04A1}" destId="{675F071F-E368-6E4A-9573-E2CDB1FAC2E9}" srcOrd="0" destOrd="0" presId="urn:microsoft.com/office/officeart/2005/8/layout/vList6"/>
    <dgm:cxn modelId="{47F278AC-E25B-FE42-99A2-73FDCAF9B71B}" type="presParOf" srcId="{A7EFB78E-B81E-524B-8791-B85628CB04A1}" destId="{AF78A2B2-9643-6941-8326-7DEA7CC5E50B}" srcOrd="1" destOrd="0" presId="urn:microsoft.com/office/officeart/2005/8/layout/vList6"/>
    <dgm:cxn modelId="{DC70F31E-BC78-F247-9B2E-970D3525A687}" type="presParOf" srcId="{55E23B9D-C7A6-C54C-B51A-FD14202A35B4}" destId="{7BFAB6A4-BE50-4A43-8ABE-552FBEBE8E62}" srcOrd="3" destOrd="0" presId="urn:microsoft.com/office/officeart/2005/8/layout/vList6"/>
    <dgm:cxn modelId="{2033FA98-2EB9-6247-9D05-E1BBDE984204}" type="presParOf" srcId="{55E23B9D-C7A6-C54C-B51A-FD14202A35B4}" destId="{3F2E0E6F-731C-5040-96D5-BFB66B825BE4}" srcOrd="4" destOrd="0" presId="urn:microsoft.com/office/officeart/2005/8/layout/vList6"/>
    <dgm:cxn modelId="{AD637A00-F37B-4246-A4F3-2E163270A523}" type="presParOf" srcId="{3F2E0E6F-731C-5040-96D5-BFB66B825BE4}" destId="{F483779A-A630-7E43-BAD6-E23EF4A39F9A}" srcOrd="0" destOrd="0" presId="urn:microsoft.com/office/officeart/2005/8/layout/vList6"/>
    <dgm:cxn modelId="{A1CB94F4-052E-F84B-8121-E4D8B2CBBD16}" type="presParOf" srcId="{3F2E0E6F-731C-5040-96D5-BFB66B825BE4}" destId="{AD17EE5A-7D4E-6440-9957-5EEA28C74DC1}" srcOrd="1" destOrd="0" presId="urn:microsoft.com/office/officeart/2005/8/layout/vList6"/>
    <dgm:cxn modelId="{A94B942A-274A-224A-B994-A1B93CA195B8}" type="presParOf" srcId="{55E23B9D-C7A6-C54C-B51A-FD14202A35B4}" destId="{F8B1E7DA-DA74-954A-B5B6-38781D8E8C9A}" srcOrd="5" destOrd="0" presId="urn:microsoft.com/office/officeart/2005/8/layout/vList6"/>
    <dgm:cxn modelId="{3C900BC4-6F2E-EE40-A476-6F73C870CB4A}" type="presParOf" srcId="{55E23B9D-C7A6-C54C-B51A-FD14202A35B4}" destId="{B4D918F1-C3E7-E349-9EC3-C7594F107574}" srcOrd="6" destOrd="0" presId="urn:microsoft.com/office/officeart/2005/8/layout/vList6"/>
    <dgm:cxn modelId="{12D570F2-786D-E04F-9545-2E36BEE991F5}" type="presParOf" srcId="{B4D918F1-C3E7-E349-9EC3-C7594F107574}" destId="{AA17AC3B-FFE8-C644-8357-4B9EC3F78CDC}" srcOrd="0" destOrd="0" presId="urn:microsoft.com/office/officeart/2005/8/layout/vList6"/>
    <dgm:cxn modelId="{B0DFBAFB-7E00-FD4F-8737-4DBA2B9301E9}" type="presParOf" srcId="{B4D918F1-C3E7-E349-9EC3-C7594F107574}" destId="{0B0DF882-383E-2945-AB9B-B752ACADBC88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0C89EB-D412-4C4B-ADDE-4E2376CBD81F}">
      <dsp:nvSpPr>
        <dsp:cNvPr id="0" name=""/>
        <dsp:cNvSpPr/>
      </dsp:nvSpPr>
      <dsp:spPr>
        <a:xfrm>
          <a:off x="0" y="1278731"/>
          <a:ext cx="8229600" cy="1704974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9C085F1-F650-664F-8CC1-1448D145282A}">
      <dsp:nvSpPr>
        <dsp:cNvPr id="0" name=""/>
        <dsp:cNvSpPr/>
      </dsp:nvSpPr>
      <dsp:spPr>
        <a:xfrm>
          <a:off x="3254" y="0"/>
          <a:ext cx="1423101" cy="17049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20904" rIns="120904" bIns="120904" numCol="1" spcCol="1270" anchor="b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Item-level digitization/presentation with non-MARC metadata</a:t>
          </a:r>
          <a:endParaRPr lang="en-US" sz="1700" kern="1200" dirty="0"/>
        </a:p>
      </dsp:txBody>
      <dsp:txXfrm>
        <a:off x="3254" y="0"/>
        <a:ext cx="1423101" cy="1704974"/>
      </dsp:txXfrm>
    </dsp:sp>
    <dsp:sp modelId="{A8795D0A-2973-3A49-8A09-B1E9CE25F10F}">
      <dsp:nvSpPr>
        <dsp:cNvPr id="0" name=""/>
        <dsp:cNvSpPr/>
      </dsp:nvSpPr>
      <dsp:spPr>
        <a:xfrm>
          <a:off x="501684" y="1918096"/>
          <a:ext cx="426243" cy="42624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2AF5281-1D3E-AD45-BC5D-9EF94892A666}">
      <dsp:nvSpPr>
        <dsp:cNvPr id="0" name=""/>
        <dsp:cNvSpPr/>
      </dsp:nvSpPr>
      <dsp:spPr>
        <a:xfrm>
          <a:off x="1497511" y="2557462"/>
          <a:ext cx="1423101" cy="17049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20904" rIns="120904" bIns="120904" numCol="1" spcCol="1270" anchor="t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Curated online exhibits</a:t>
          </a:r>
          <a:endParaRPr lang="en-US" sz="1700" kern="1200" dirty="0"/>
        </a:p>
      </dsp:txBody>
      <dsp:txXfrm>
        <a:off x="1497511" y="2557462"/>
        <a:ext cx="1423101" cy="1704974"/>
      </dsp:txXfrm>
    </dsp:sp>
    <dsp:sp modelId="{50D920F3-8C20-9D45-849D-5788F1FD3FC9}">
      <dsp:nvSpPr>
        <dsp:cNvPr id="0" name=""/>
        <dsp:cNvSpPr/>
      </dsp:nvSpPr>
      <dsp:spPr>
        <a:xfrm>
          <a:off x="1995941" y="1918096"/>
          <a:ext cx="426243" cy="42624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BD49440-54E7-8A44-961B-8A775CA0BAA7}">
      <dsp:nvSpPr>
        <dsp:cNvPr id="0" name=""/>
        <dsp:cNvSpPr/>
      </dsp:nvSpPr>
      <dsp:spPr>
        <a:xfrm>
          <a:off x="2991769" y="0"/>
          <a:ext cx="1423101" cy="17049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20904" rIns="120904" bIns="120904" numCol="1" spcCol="1270" anchor="b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Addition of contextual materials: essays, lesson plans, </a:t>
          </a:r>
          <a:r>
            <a:rPr lang="en-US" sz="1700" kern="1200" dirty="0" err="1" smtClean="0"/>
            <a:t>etc</a:t>
          </a:r>
          <a:endParaRPr lang="en-US" sz="1700" kern="1200" dirty="0"/>
        </a:p>
      </dsp:txBody>
      <dsp:txXfrm>
        <a:off x="2991769" y="0"/>
        <a:ext cx="1423101" cy="1704974"/>
      </dsp:txXfrm>
    </dsp:sp>
    <dsp:sp modelId="{7E4E541A-1B1D-F443-BF10-1AFC3E139581}">
      <dsp:nvSpPr>
        <dsp:cNvPr id="0" name=""/>
        <dsp:cNvSpPr/>
      </dsp:nvSpPr>
      <dsp:spPr>
        <a:xfrm>
          <a:off x="3490198" y="1918096"/>
          <a:ext cx="426243" cy="42624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7F8E50B-9C62-364F-8504-489BC0DE1040}">
      <dsp:nvSpPr>
        <dsp:cNvPr id="0" name=""/>
        <dsp:cNvSpPr/>
      </dsp:nvSpPr>
      <dsp:spPr>
        <a:xfrm>
          <a:off x="4486026" y="2557462"/>
          <a:ext cx="1423101" cy="17049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20904" rIns="120904" bIns="120904" numCol="1" spcCol="1270" anchor="t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Application of MPLP ideas from archives and special collections</a:t>
          </a:r>
          <a:endParaRPr lang="en-US" sz="1700" kern="1200" dirty="0"/>
        </a:p>
      </dsp:txBody>
      <dsp:txXfrm>
        <a:off x="4486026" y="2557462"/>
        <a:ext cx="1423101" cy="1704974"/>
      </dsp:txXfrm>
    </dsp:sp>
    <dsp:sp modelId="{E789E44B-B47E-9244-B82D-E47F68ED2CCC}">
      <dsp:nvSpPr>
        <dsp:cNvPr id="0" name=""/>
        <dsp:cNvSpPr/>
      </dsp:nvSpPr>
      <dsp:spPr>
        <a:xfrm>
          <a:off x="4984455" y="1918096"/>
          <a:ext cx="426243" cy="42624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865B38A-52C0-6848-9A11-5558F85621BF}">
      <dsp:nvSpPr>
        <dsp:cNvPr id="0" name=""/>
        <dsp:cNvSpPr/>
      </dsp:nvSpPr>
      <dsp:spPr>
        <a:xfrm>
          <a:off x="5980283" y="0"/>
          <a:ext cx="1423101" cy="17049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20904" rIns="120904" bIns="120904" numCol="1" spcCol="1270" anchor="b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Rise of mass digitization</a:t>
          </a:r>
          <a:endParaRPr lang="en-US" sz="1700" kern="1200" dirty="0"/>
        </a:p>
      </dsp:txBody>
      <dsp:txXfrm>
        <a:off x="5980283" y="0"/>
        <a:ext cx="1423101" cy="1704974"/>
      </dsp:txXfrm>
    </dsp:sp>
    <dsp:sp modelId="{45E2D91B-7848-644C-AA92-34A4A8161731}">
      <dsp:nvSpPr>
        <dsp:cNvPr id="0" name=""/>
        <dsp:cNvSpPr/>
      </dsp:nvSpPr>
      <dsp:spPr>
        <a:xfrm>
          <a:off x="6478712" y="1918096"/>
          <a:ext cx="426243" cy="42624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047341-C926-7E45-93A1-736C780FE26D}">
      <dsp:nvSpPr>
        <dsp:cNvPr id="0" name=""/>
        <dsp:cNvSpPr/>
      </dsp:nvSpPr>
      <dsp:spPr>
        <a:xfrm>
          <a:off x="1946209" y="0"/>
          <a:ext cx="4262437" cy="4262437"/>
        </a:xfrm>
        <a:prstGeom prst="triangl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D0F71EC-18D7-F043-8CD4-3C29E6186813}">
      <dsp:nvSpPr>
        <dsp:cNvPr id="0" name=""/>
        <dsp:cNvSpPr/>
      </dsp:nvSpPr>
      <dsp:spPr>
        <a:xfrm>
          <a:off x="4077427" y="428533"/>
          <a:ext cx="2770584" cy="100899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“First of a kind” collaborative projects</a:t>
          </a:r>
          <a:endParaRPr lang="en-US" sz="2200" kern="1200" dirty="0"/>
        </a:p>
      </dsp:txBody>
      <dsp:txXfrm>
        <a:off x="4126682" y="477788"/>
        <a:ext cx="2672074" cy="910488"/>
      </dsp:txXfrm>
    </dsp:sp>
    <dsp:sp modelId="{DB30DBB4-8F09-6A4E-8718-454AFDEBD2B6}">
      <dsp:nvSpPr>
        <dsp:cNvPr id="0" name=""/>
        <dsp:cNvSpPr/>
      </dsp:nvSpPr>
      <dsp:spPr>
        <a:xfrm>
          <a:off x="4077427" y="1563656"/>
          <a:ext cx="2770584" cy="100899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API access to objects and metadata</a:t>
          </a:r>
          <a:endParaRPr lang="en-US" sz="2200" kern="1200" dirty="0"/>
        </a:p>
      </dsp:txBody>
      <dsp:txXfrm>
        <a:off x="4126682" y="1612911"/>
        <a:ext cx="2672074" cy="910488"/>
      </dsp:txXfrm>
    </dsp:sp>
    <dsp:sp modelId="{CE8E60AC-B3DA-2049-9E3C-6F90B8773B04}">
      <dsp:nvSpPr>
        <dsp:cNvPr id="0" name=""/>
        <dsp:cNvSpPr/>
      </dsp:nvSpPr>
      <dsp:spPr>
        <a:xfrm>
          <a:off x="4077427" y="2698780"/>
          <a:ext cx="2770584" cy="100899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Put collections online</a:t>
          </a:r>
          <a:endParaRPr lang="en-US" sz="2200" kern="1200" dirty="0"/>
        </a:p>
      </dsp:txBody>
      <dsp:txXfrm>
        <a:off x="4126682" y="2748035"/>
        <a:ext cx="2672074" cy="910488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D48CF2-16E3-894C-BF36-9F1A033895CB}">
      <dsp:nvSpPr>
        <dsp:cNvPr id="0" name=""/>
        <dsp:cNvSpPr/>
      </dsp:nvSpPr>
      <dsp:spPr>
        <a:xfrm>
          <a:off x="0" y="24353"/>
          <a:ext cx="8229600" cy="62361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We can’t.</a:t>
          </a:r>
          <a:endParaRPr lang="en-US" sz="2600" kern="1200" dirty="0"/>
        </a:p>
      </dsp:txBody>
      <dsp:txXfrm>
        <a:off x="30442" y="54795"/>
        <a:ext cx="8168716" cy="562726"/>
      </dsp:txXfrm>
    </dsp:sp>
    <dsp:sp modelId="{BEE01513-4FF6-9944-979B-3458D9BC6A92}">
      <dsp:nvSpPr>
        <dsp:cNvPr id="0" name=""/>
        <dsp:cNvSpPr/>
      </dsp:nvSpPr>
      <dsp:spPr>
        <a:xfrm>
          <a:off x="0" y="688418"/>
          <a:ext cx="8229600" cy="4305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3020" rIns="184912" bIns="33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000" kern="1200" dirty="0" smtClean="0"/>
            <a:t>But we can make it more likely</a:t>
          </a:r>
          <a:endParaRPr lang="en-US" sz="2000" kern="1200" dirty="0"/>
        </a:p>
      </dsp:txBody>
      <dsp:txXfrm>
        <a:off x="0" y="688418"/>
        <a:ext cx="8229600" cy="430560"/>
      </dsp:txXfrm>
    </dsp:sp>
    <dsp:sp modelId="{F36FC347-1E3E-4B4F-965B-3A1CA6BC1544}">
      <dsp:nvSpPr>
        <dsp:cNvPr id="0" name=""/>
        <dsp:cNvSpPr/>
      </dsp:nvSpPr>
      <dsp:spPr>
        <a:xfrm>
          <a:off x="0" y="1118978"/>
          <a:ext cx="8229600" cy="62361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Adhere to community practices</a:t>
          </a:r>
          <a:endParaRPr lang="en-US" sz="2600" kern="1200" dirty="0"/>
        </a:p>
      </dsp:txBody>
      <dsp:txXfrm>
        <a:off x="30442" y="1149420"/>
        <a:ext cx="8168716" cy="562726"/>
      </dsp:txXfrm>
    </dsp:sp>
    <dsp:sp modelId="{32D80EA4-90EF-384A-8757-878EF62412E5}">
      <dsp:nvSpPr>
        <dsp:cNvPr id="0" name=""/>
        <dsp:cNvSpPr/>
      </dsp:nvSpPr>
      <dsp:spPr>
        <a:xfrm>
          <a:off x="0" y="1742588"/>
          <a:ext cx="8229600" cy="13724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3020" rIns="184912" bIns="33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000" kern="1200" dirty="0" smtClean="0"/>
            <a:t>Metadata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000" kern="1200" dirty="0" smtClean="0"/>
            <a:t>Object formats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000" kern="1200" dirty="0" smtClean="0"/>
            <a:t>Software development practices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000" kern="1200" dirty="0" smtClean="0"/>
            <a:t>Business planning</a:t>
          </a:r>
          <a:endParaRPr lang="en-US" sz="2000" kern="1200" dirty="0"/>
        </a:p>
      </dsp:txBody>
      <dsp:txXfrm>
        <a:off x="0" y="1742588"/>
        <a:ext cx="8229600" cy="1372410"/>
      </dsp:txXfrm>
    </dsp:sp>
    <dsp:sp modelId="{E55DD3D6-945D-214C-99AA-B4B9FCB0E169}">
      <dsp:nvSpPr>
        <dsp:cNvPr id="0" name=""/>
        <dsp:cNvSpPr/>
      </dsp:nvSpPr>
      <dsp:spPr>
        <a:xfrm>
          <a:off x="0" y="3114998"/>
          <a:ext cx="8229600" cy="62361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Build core infrastructure</a:t>
          </a:r>
          <a:endParaRPr lang="en-US" sz="2600" kern="1200" dirty="0"/>
        </a:p>
      </dsp:txBody>
      <dsp:txXfrm>
        <a:off x="30442" y="3145440"/>
        <a:ext cx="8168716" cy="562726"/>
      </dsp:txXfrm>
    </dsp:sp>
    <dsp:sp modelId="{C1B29024-F04D-DB45-8C2E-011251586F84}">
      <dsp:nvSpPr>
        <dsp:cNvPr id="0" name=""/>
        <dsp:cNvSpPr/>
      </dsp:nvSpPr>
      <dsp:spPr>
        <a:xfrm>
          <a:off x="0" y="3738608"/>
          <a:ext cx="8229600" cy="10225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3020" rIns="184912" bIns="33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000" kern="1200" dirty="0" smtClean="0"/>
            <a:t>Upgrade/build once to benefit many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000" kern="1200" dirty="0" smtClean="0"/>
            <a:t>Avoid monolithic systems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en-US" sz="2000" kern="1200" dirty="0"/>
        </a:p>
      </dsp:txBody>
      <dsp:txXfrm>
        <a:off x="0" y="3738608"/>
        <a:ext cx="8229600" cy="1022580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E1FEE7-0005-8E45-82C5-546D0AB09B0D}">
      <dsp:nvSpPr>
        <dsp:cNvPr id="0" name=""/>
        <dsp:cNvSpPr/>
      </dsp:nvSpPr>
      <dsp:spPr>
        <a:xfrm>
          <a:off x="2566" y="315254"/>
          <a:ext cx="2502542" cy="89563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01600" rIns="177800" bIns="1016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Small pieces, loosely coupled</a:t>
          </a:r>
          <a:endParaRPr lang="en-US" sz="2500" kern="1200" dirty="0"/>
        </a:p>
      </dsp:txBody>
      <dsp:txXfrm>
        <a:off x="2566" y="315254"/>
        <a:ext cx="2502542" cy="895635"/>
      </dsp:txXfrm>
    </dsp:sp>
    <dsp:sp modelId="{B24F243B-8EA4-5346-8EA9-5D77D77423CD}">
      <dsp:nvSpPr>
        <dsp:cNvPr id="0" name=""/>
        <dsp:cNvSpPr/>
      </dsp:nvSpPr>
      <dsp:spPr>
        <a:xfrm>
          <a:off x="2566" y="1210890"/>
          <a:ext cx="2502542" cy="288225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77800" bIns="20002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500" kern="1200" dirty="0" err="1" smtClean="0"/>
            <a:t>Microservices</a:t>
          </a:r>
          <a:endParaRPr lang="en-US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500" kern="1200" dirty="0" smtClean="0"/>
            <a:t>Allows specialized development</a:t>
          </a:r>
          <a:endParaRPr lang="en-US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500" kern="1200" dirty="0" smtClean="0"/>
            <a:t>Pipelined together into larger ones</a:t>
          </a:r>
          <a:endParaRPr lang="en-US" sz="2500" kern="1200" dirty="0"/>
        </a:p>
      </dsp:txBody>
      <dsp:txXfrm>
        <a:off x="2566" y="1210890"/>
        <a:ext cx="2502542" cy="2882250"/>
      </dsp:txXfrm>
    </dsp:sp>
    <dsp:sp modelId="{3EBC1B11-80FC-FB4D-8A44-BAA2415655DB}">
      <dsp:nvSpPr>
        <dsp:cNvPr id="0" name=""/>
        <dsp:cNvSpPr/>
      </dsp:nvSpPr>
      <dsp:spPr>
        <a:xfrm>
          <a:off x="2855464" y="315254"/>
          <a:ext cx="2502542" cy="89563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01600" rIns="177800" bIns="1016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Flexibility</a:t>
          </a:r>
          <a:endParaRPr lang="en-US" sz="2500" kern="1200" dirty="0"/>
        </a:p>
      </dsp:txBody>
      <dsp:txXfrm>
        <a:off x="2855464" y="315254"/>
        <a:ext cx="2502542" cy="895635"/>
      </dsp:txXfrm>
    </dsp:sp>
    <dsp:sp modelId="{F91973B4-BB05-E149-AFD8-9D6368A1A8E5}">
      <dsp:nvSpPr>
        <dsp:cNvPr id="0" name=""/>
        <dsp:cNvSpPr/>
      </dsp:nvSpPr>
      <dsp:spPr>
        <a:xfrm>
          <a:off x="2855464" y="1210890"/>
          <a:ext cx="2502542" cy="288225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77800" bIns="20002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500" kern="1200" dirty="0" smtClean="0"/>
            <a:t>Presentation</a:t>
          </a:r>
          <a:endParaRPr lang="en-US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500" kern="1200" dirty="0" smtClean="0"/>
            <a:t>Storage</a:t>
          </a:r>
          <a:endParaRPr lang="en-US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500" kern="1200" dirty="0" smtClean="0"/>
            <a:t>Easy replacement of parts</a:t>
          </a:r>
          <a:endParaRPr lang="en-US" sz="2500" kern="1200" dirty="0"/>
        </a:p>
      </dsp:txBody>
      <dsp:txXfrm>
        <a:off x="2855464" y="1210890"/>
        <a:ext cx="2502542" cy="2882250"/>
      </dsp:txXfrm>
    </dsp:sp>
    <dsp:sp modelId="{C9880998-932E-D342-A008-4508E4403DD7}">
      <dsp:nvSpPr>
        <dsp:cNvPr id="0" name=""/>
        <dsp:cNvSpPr/>
      </dsp:nvSpPr>
      <dsp:spPr>
        <a:xfrm>
          <a:off x="5708363" y="315254"/>
          <a:ext cx="2502542" cy="89563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01600" rIns="177800" bIns="1016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Data flow</a:t>
          </a:r>
          <a:endParaRPr lang="en-US" sz="2500" kern="1200" dirty="0"/>
        </a:p>
      </dsp:txBody>
      <dsp:txXfrm>
        <a:off x="5708363" y="315254"/>
        <a:ext cx="2502542" cy="895635"/>
      </dsp:txXfrm>
    </dsp:sp>
    <dsp:sp modelId="{2D588ED9-B64F-2548-8F99-02EB4ACC3A5B}">
      <dsp:nvSpPr>
        <dsp:cNvPr id="0" name=""/>
        <dsp:cNvSpPr/>
      </dsp:nvSpPr>
      <dsp:spPr>
        <a:xfrm>
          <a:off x="5708363" y="1210890"/>
          <a:ext cx="2502542" cy="288225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77800" bIns="20002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500" kern="1200" dirty="0" smtClean="0"/>
            <a:t>More important than ever</a:t>
          </a:r>
          <a:endParaRPr lang="en-US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500" kern="1200" dirty="0" smtClean="0"/>
            <a:t>We need to get much better at this</a:t>
          </a:r>
          <a:endParaRPr lang="en-US" sz="2500" kern="1200" dirty="0"/>
        </a:p>
      </dsp:txBody>
      <dsp:txXfrm>
        <a:off x="5708363" y="1210890"/>
        <a:ext cx="2502542" cy="2882250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984A68-8FDF-9C47-AB3D-D316967D3087}">
      <dsp:nvSpPr>
        <dsp:cNvPr id="0" name=""/>
        <dsp:cNvSpPr/>
      </dsp:nvSpPr>
      <dsp:spPr>
        <a:xfrm>
          <a:off x="2776406" y="2012417"/>
          <a:ext cx="1687649" cy="1687649"/>
        </a:xfrm>
        <a:prstGeom prst="ellips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800" kern="1200" dirty="0" smtClean="0"/>
            <a:t>CDR</a:t>
          </a:r>
          <a:endParaRPr lang="en-US" sz="4800" kern="1200" dirty="0"/>
        </a:p>
      </dsp:txBody>
      <dsp:txXfrm>
        <a:off x="3023556" y="2259567"/>
        <a:ext cx="1193349" cy="1193349"/>
      </dsp:txXfrm>
    </dsp:sp>
    <dsp:sp modelId="{C3C36179-CDB3-3442-9637-894FB095D600}">
      <dsp:nvSpPr>
        <dsp:cNvPr id="0" name=""/>
        <dsp:cNvSpPr/>
      </dsp:nvSpPr>
      <dsp:spPr>
        <a:xfrm rot="12900000">
          <a:off x="1688888" y="1716972"/>
          <a:ext cx="1295502" cy="480980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6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4AEFF15-647C-A842-9EFF-F79DB5BA3E69}">
      <dsp:nvSpPr>
        <dsp:cNvPr id="0" name=""/>
        <dsp:cNvSpPr/>
      </dsp:nvSpPr>
      <dsp:spPr>
        <a:xfrm>
          <a:off x="1004399" y="944620"/>
          <a:ext cx="1603267" cy="128261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Faculty research</a:t>
          </a:r>
          <a:endParaRPr lang="en-US" sz="2200" kern="1200" dirty="0"/>
        </a:p>
      </dsp:txBody>
      <dsp:txXfrm>
        <a:off x="1041965" y="982186"/>
        <a:ext cx="1528135" cy="1207481"/>
      </dsp:txXfrm>
    </dsp:sp>
    <dsp:sp modelId="{A968A8D4-D693-A544-95FA-F3E06E1FF660}">
      <dsp:nvSpPr>
        <dsp:cNvPr id="0" name=""/>
        <dsp:cNvSpPr/>
      </dsp:nvSpPr>
      <dsp:spPr>
        <a:xfrm rot="16200000">
          <a:off x="2972479" y="1048777"/>
          <a:ext cx="1295502" cy="480980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6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0265CD5-389E-CA4A-B511-CCA3ACBCA773}">
      <dsp:nvSpPr>
        <dsp:cNvPr id="0" name=""/>
        <dsp:cNvSpPr/>
      </dsp:nvSpPr>
      <dsp:spPr>
        <a:xfrm>
          <a:off x="2818597" y="209"/>
          <a:ext cx="1603267" cy="128261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Born-digital acquisitions</a:t>
          </a:r>
          <a:endParaRPr lang="en-US" sz="2200" kern="1200" dirty="0"/>
        </a:p>
      </dsp:txBody>
      <dsp:txXfrm>
        <a:off x="2856163" y="37775"/>
        <a:ext cx="1528135" cy="1207481"/>
      </dsp:txXfrm>
    </dsp:sp>
    <dsp:sp modelId="{5F002481-13DA-4C40-9128-D536E6F9B6E1}">
      <dsp:nvSpPr>
        <dsp:cNvPr id="0" name=""/>
        <dsp:cNvSpPr/>
      </dsp:nvSpPr>
      <dsp:spPr>
        <a:xfrm rot="19500000">
          <a:off x="4256071" y="1716972"/>
          <a:ext cx="1295502" cy="480980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6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802BC66-6F80-F444-8570-152206CF639A}">
      <dsp:nvSpPr>
        <dsp:cNvPr id="0" name=""/>
        <dsp:cNvSpPr/>
      </dsp:nvSpPr>
      <dsp:spPr>
        <a:xfrm>
          <a:off x="4632795" y="944620"/>
          <a:ext cx="1603267" cy="128261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Locally digitized content</a:t>
          </a:r>
          <a:endParaRPr lang="en-US" sz="2200" kern="1200" dirty="0"/>
        </a:p>
      </dsp:txBody>
      <dsp:txXfrm>
        <a:off x="4670361" y="982186"/>
        <a:ext cx="1528135" cy="1207481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0169B8-C90D-F245-8316-E16D3B6FD52B}">
      <dsp:nvSpPr>
        <dsp:cNvPr id="0" name=""/>
        <dsp:cNvSpPr/>
      </dsp:nvSpPr>
      <dsp:spPr>
        <a:xfrm>
          <a:off x="0" y="347020"/>
          <a:ext cx="7180858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D1A23F7-AF77-B54C-9765-99A0BD4B0546}">
      <dsp:nvSpPr>
        <dsp:cNvPr id="0" name=""/>
        <dsp:cNvSpPr/>
      </dsp:nvSpPr>
      <dsp:spPr>
        <a:xfrm>
          <a:off x="359042" y="7539"/>
          <a:ext cx="5026600" cy="6789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9994" tIns="0" rIns="189994" bIns="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Assessment</a:t>
          </a:r>
          <a:endParaRPr lang="en-US" sz="2300" kern="1200" dirty="0"/>
        </a:p>
      </dsp:txBody>
      <dsp:txXfrm>
        <a:off x="392186" y="40683"/>
        <a:ext cx="4960312" cy="612672"/>
      </dsp:txXfrm>
    </dsp:sp>
    <dsp:sp modelId="{5F9602CE-FF8E-884C-91C6-AB115AAE66D6}">
      <dsp:nvSpPr>
        <dsp:cNvPr id="0" name=""/>
        <dsp:cNvSpPr/>
      </dsp:nvSpPr>
      <dsp:spPr>
        <a:xfrm>
          <a:off x="0" y="1390300"/>
          <a:ext cx="7180858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68F6F05-5563-A046-9FDD-A0525D66F9F0}">
      <dsp:nvSpPr>
        <dsp:cNvPr id="0" name=""/>
        <dsp:cNvSpPr/>
      </dsp:nvSpPr>
      <dsp:spPr>
        <a:xfrm>
          <a:off x="359042" y="1050819"/>
          <a:ext cx="5026600" cy="6789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9994" tIns="0" rIns="189994" bIns="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Business planning</a:t>
          </a:r>
          <a:endParaRPr lang="en-US" sz="2300" kern="1200" dirty="0"/>
        </a:p>
      </dsp:txBody>
      <dsp:txXfrm>
        <a:off x="392186" y="1083963"/>
        <a:ext cx="4960312" cy="612672"/>
      </dsp:txXfrm>
    </dsp:sp>
    <dsp:sp modelId="{CE0A4DB6-5F72-F04A-962C-3D3CE7BDCBD7}">
      <dsp:nvSpPr>
        <dsp:cNvPr id="0" name=""/>
        <dsp:cNvSpPr/>
      </dsp:nvSpPr>
      <dsp:spPr>
        <a:xfrm>
          <a:off x="0" y="2433580"/>
          <a:ext cx="7180858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40A81F9-F19B-8C4C-8219-D278BD463ADC}">
      <dsp:nvSpPr>
        <dsp:cNvPr id="0" name=""/>
        <dsp:cNvSpPr/>
      </dsp:nvSpPr>
      <dsp:spPr>
        <a:xfrm>
          <a:off x="359042" y="2094100"/>
          <a:ext cx="5026600" cy="6789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9994" tIns="0" rIns="189994" bIns="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Project and respond to demand</a:t>
          </a:r>
          <a:endParaRPr lang="en-US" sz="2300" kern="1200" dirty="0"/>
        </a:p>
      </dsp:txBody>
      <dsp:txXfrm>
        <a:off x="392186" y="2127244"/>
        <a:ext cx="4960312" cy="612672"/>
      </dsp:txXfrm>
    </dsp:sp>
    <dsp:sp modelId="{7423047E-7EE0-6C4C-9A0B-2819B10CA14E}">
      <dsp:nvSpPr>
        <dsp:cNvPr id="0" name=""/>
        <dsp:cNvSpPr/>
      </dsp:nvSpPr>
      <dsp:spPr>
        <a:xfrm>
          <a:off x="0" y="3476860"/>
          <a:ext cx="7180858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F9B0B8-4062-0347-B7E9-5421F02FD370}">
      <dsp:nvSpPr>
        <dsp:cNvPr id="0" name=""/>
        <dsp:cNvSpPr/>
      </dsp:nvSpPr>
      <dsp:spPr>
        <a:xfrm>
          <a:off x="359042" y="3137380"/>
          <a:ext cx="5026600" cy="6789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9994" tIns="0" rIns="189994" bIns="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Take the long view</a:t>
          </a:r>
          <a:endParaRPr lang="en-US" sz="2300" kern="1200" dirty="0"/>
        </a:p>
      </dsp:txBody>
      <dsp:txXfrm>
        <a:off x="392186" y="3170524"/>
        <a:ext cx="4960312" cy="61267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B6A335-2454-834B-8EBB-45A907441851}">
      <dsp:nvSpPr>
        <dsp:cNvPr id="0" name=""/>
        <dsp:cNvSpPr/>
      </dsp:nvSpPr>
      <dsp:spPr>
        <a:xfrm rot="5400000">
          <a:off x="-312527" y="315706"/>
          <a:ext cx="2083519" cy="1458463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035" tIns="26035" rIns="26035" bIns="2603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 smtClean="0"/>
            <a:t>Early</a:t>
          </a:r>
          <a:endParaRPr lang="en-US" sz="4100" kern="1200" dirty="0"/>
        </a:p>
      </dsp:txBody>
      <dsp:txXfrm rot="-5400000">
        <a:off x="2" y="732410"/>
        <a:ext cx="1458463" cy="625056"/>
      </dsp:txXfrm>
    </dsp:sp>
    <dsp:sp modelId="{1D263961-C153-384E-8444-6E2238DC7B35}">
      <dsp:nvSpPr>
        <dsp:cNvPr id="0" name=""/>
        <dsp:cNvSpPr/>
      </dsp:nvSpPr>
      <dsp:spPr>
        <a:xfrm rot="5400000">
          <a:off x="4454754" y="-2993112"/>
          <a:ext cx="1354287" cy="734686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“Humanities computing”</a:t>
          </a:r>
          <a:endParaRPr 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Text encoding</a:t>
          </a:r>
          <a:endParaRPr lang="en-US" sz="2400" kern="1200" dirty="0" smtClean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Scholarly editions</a:t>
          </a:r>
          <a:endParaRPr lang="en-US" sz="2400" kern="1200" dirty="0" smtClean="0"/>
        </a:p>
      </dsp:txBody>
      <dsp:txXfrm rot="-5400000">
        <a:off x="1458464" y="69289"/>
        <a:ext cx="7280758" cy="1222065"/>
      </dsp:txXfrm>
    </dsp:sp>
    <dsp:sp modelId="{8008AD3E-1565-8B49-8279-D25ADCB1E6BC}">
      <dsp:nvSpPr>
        <dsp:cNvPr id="0" name=""/>
        <dsp:cNvSpPr/>
      </dsp:nvSpPr>
      <dsp:spPr>
        <a:xfrm rot="5400000">
          <a:off x="-312527" y="2112030"/>
          <a:ext cx="2083519" cy="1458463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035" tIns="26035" rIns="26035" bIns="2603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 smtClean="0"/>
            <a:t>Now</a:t>
          </a:r>
          <a:endParaRPr lang="en-US" sz="4100" kern="1200" dirty="0"/>
        </a:p>
      </dsp:txBody>
      <dsp:txXfrm rot="-5400000">
        <a:off x="2" y="2528734"/>
        <a:ext cx="1458463" cy="625056"/>
      </dsp:txXfrm>
    </dsp:sp>
    <dsp:sp modelId="{7DFB5A16-766C-834E-A9D1-DDF5E3DD2140}">
      <dsp:nvSpPr>
        <dsp:cNvPr id="0" name=""/>
        <dsp:cNvSpPr/>
      </dsp:nvSpPr>
      <dsp:spPr>
        <a:xfrm rot="5400000">
          <a:off x="4454754" y="-1196788"/>
          <a:ext cx="1354287" cy="734686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Expansive, inclusive </a:t>
          </a:r>
          <a:endParaRPr lang="en-US" sz="2400" kern="1200" dirty="0" smtClean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Interactive</a:t>
          </a:r>
          <a:endParaRPr lang="en-US" sz="2400" kern="1200" dirty="0" smtClean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Digital collections</a:t>
          </a:r>
          <a:endParaRPr lang="en-US" sz="2400" kern="1200" dirty="0" smtClean="0"/>
        </a:p>
      </dsp:txBody>
      <dsp:txXfrm rot="-5400000">
        <a:off x="1458464" y="1865613"/>
        <a:ext cx="7280758" cy="122206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0BC972-5FBE-B640-B66B-F5A17A13BECC}">
      <dsp:nvSpPr>
        <dsp:cNvPr id="0" name=""/>
        <dsp:cNvSpPr/>
      </dsp:nvSpPr>
      <dsp:spPr>
        <a:xfrm>
          <a:off x="3195" y="0"/>
          <a:ext cx="1262440" cy="4245499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vert270" wrap="square" lIns="220980" tIns="220980" rIns="220980" bIns="220980" numCol="1" spcCol="1270" anchor="ctr" anchorCtr="0">
          <a:noAutofit/>
        </a:bodyPr>
        <a:lstStyle/>
        <a:p>
          <a:pPr lvl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800" kern="1200" dirty="0"/>
        </a:p>
      </dsp:txBody>
      <dsp:txXfrm>
        <a:off x="3195" y="0"/>
        <a:ext cx="1262440" cy="1273649"/>
      </dsp:txXfrm>
    </dsp:sp>
    <dsp:sp modelId="{98705740-F5C4-CC45-A901-CF18FE9B45CE}">
      <dsp:nvSpPr>
        <dsp:cNvPr id="0" name=""/>
        <dsp:cNvSpPr/>
      </dsp:nvSpPr>
      <dsp:spPr>
        <a:xfrm>
          <a:off x="129439" y="1273649"/>
          <a:ext cx="1009952" cy="275957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vert270" wrap="square" lIns="73660" tIns="55245" rIns="73660" bIns="5524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Digital collections</a:t>
          </a:r>
          <a:endParaRPr lang="en-US" sz="2900" kern="1200" dirty="0"/>
        </a:p>
      </dsp:txBody>
      <dsp:txXfrm>
        <a:off x="159019" y="1303229"/>
        <a:ext cx="950792" cy="2700414"/>
      </dsp:txXfrm>
    </dsp:sp>
    <dsp:sp modelId="{8EB3F5A9-1BB3-8643-BC0C-D78A1C151347}">
      <dsp:nvSpPr>
        <dsp:cNvPr id="0" name=""/>
        <dsp:cNvSpPr/>
      </dsp:nvSpPr>
      <dsp:spPr>
        <a:xfrm>
          <a:off x="1360318" y="0"/>
          <a:ext cx="1262440" cy="4245499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0980" tIns="220980" rIns="220980" bIns="220980" numCol="1" spcCol="1270" anchor="ctr" anchorCtr="0">
          <a:noAutofit/>
        </a:bodyPr>
        <a:lstStyle/>
        <a:p>
          <a:pPr lvl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800" kern="1200" dirty="0"/>
        </a:p>
      </dsp:txBody>
      <dsp:txXfrm>
        <a:off x="1360318" y="0"/>
        <a:ext cx="1262440" cy="1273649"/>
      </dsp:txXfrm>
    </dsp:sp>
    <dsp:sp modelId="{CCE36FD1-CFC1-5B46-9B12-38DF6A4CA060}">
      <dsp:nvSpPr>
        <dsp:cNvPr id="0" name=""/>
        <dsp:cNvSpPr/>
      </dsp:nvSpPr>
      <dsp:spPr>
        <a:xfrm>
          <a:off x="1486562" y="1273649"/>
          <a:ext cx="1009952" cy="275957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vert270" wrap="square" lIns="73660" tIns="55245" rIns="73660" bIns="5524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Online exhibits</a:t>
          </a:r>
          <a:endParaRPr lang="en-US" sz="2900" kern="1200" dirty="0"/>
        </a:p>
      </dsp:txBody>
      <dsp:txXfrm>
        <a:off x="1516142" y="1303229"/>
        <a:ext cx="950792" cy="2700414"/>
      </dsp:txXfrm>
    </dsp:sp>
    <dsp:sp modelId="{F03CBBAF-E91C-3C46-922D-9AD84200A052}">
      <dsp:nvSpPr>
        <dsp:cNvPr id="0" name=""/>
        <dsp:cNvSpPr/>
      </dsp:nvSpPr>
      <dsp:spPr>
        <a:xfrm>
          <a:off x="2717441" y="0"/>
          <a:ext cx="1262440" cy="4245499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0980" tIns="220980" rIns="220980" bIns="220980" numCol="1" spcCol="1270" anchor="ctr" anchorCtr="0">
          <a:noAutofit/>
        </a:bodyPr>
        <a:lstStyle/>
        <a:p>
          <a:pPr lvl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800" kern="1200" dirty="0"/>
        </a:p>
      </dsp:txBody>
      <dsp:txXfrm>
        <a:off x="2717441" y="0"/>
        <a:ext cx="1262440" cy="1273649"/>
      </dsp:txXfrm>
    </dsp:sp>
    <dsp:sp modelId="{06076220-6BA6-7D4B-BB94-9E365B31399F}">
      <dsp:nvSpPr>
        <dsp:cNvPr id="0" name=""/>
        <dsp:cNvSpPr/>
      </dsp:nvSpPr>
      <dsp:spPr>
        <a:xfrm>
          <a:off x="2843685" y="1273649"/>
          <a:ext cx="1009952" cy="275957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vert270" wrap="square" lIns="73660" tIns="55245" rIns="73660" bIns="5524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Online reference sources</a:t>
          </a:r>
          <a:endParaRPr lang="en-US" sz="2900" kern="1200" dirty="0"/>
        </a:p>
      </dsp:txBody>
      <dsp:txXfrm>
        <a:off x="2873265" y="1303229"/>
        <a:ext cx="950792" cy="2700414"/>
      </dsp:txXfrm>
    </dsp:sp>
    <dsp:sp modelId="{ECA1662A-D786-0842-A25B-76AFD68B89F2}">
      <dsp:nvSpPr>
        <dsp:cNvPr id="0" name=""/>
        <dsp:cNvSpPr/>
      </dsp:nvSpPr>
      <dsp:spPr>
        <a:xfrm>
          <a:off x="4074565" y="0"/>
          <a:ext cx="1262440" cy="4245499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0980" tIns="220980" rIns="220980" bIns="220980" numCol="1" spcCol="1270" anchor="ctr" anchorCtr="0">
          <a:noAutofit/>
        </a:bodyPr>
        <a:lstStyle/>
        <a:p>
          <a:pPr lvl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800" kern="1200" dirty="0" smtClean="0"/>
            <a:t>  </a:t>
          </a:r>
          <a:endParaRPr lang="en-US" sz="5800" kern="1200" dirty="0"/>
        </a:p>
      </dsp:txBody>
      <dsp:txXfrm>
        <a:off x="4074565" y="0"/>
        <a:ext cx="1262440" cy="1273649"/>
      </dsp:txXfrm>
    </dsp:sp>
    <dsp:sp modelId="{9D8A9343-667B-1D4D-AA42-1601CF191B40}">
      <dsp:nvSpPr>
        <dsp:cNvPr id="0" name=""/>
        <dsp:cNvSpPr/>
      </dsp:nvSpPr>
      <dsp:spPr>
        <a:xfrm>
          <a:off x="4200809" y="1273649"/>
          <a:ext cx="1009952" cy="275957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vert270" wrap="square" lIns="73660" tIns="55245" rIns="73660" bIns="5524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Critical editions</a:t>
          </a:r>
          <a:endParaRPr lang="en-US" sz="2900" kern="1200" dirty="0"/>
        </a:p>
      </dsp:txBody>
      <dsp:txXfrm>
        <a:off x="4230389" y="1303229"/>
        <a:ext cx="950792" cy="2700414"/>
      </dsp:txXfrm>
    </dsp:sp>
    <dsp:sp modelId="{F3DC02A4-C295-5C4C-B98E-428317FA0543}">
      <dsp:nvSpPr>
        <dsp:cNvPr id="0" name=""/>
        <dsp:cNvSpPr/>
      </dsp:nvSpPr>
      <dsp:spPr>
        <a:xfrm>
          <a:off x="5431688" y="0"/>
          <a:ext cx="1262440" cy="4245499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vert270" wrap="square" lIns="220980" tIns="220980" rIns="220980" bIns="220980" numCol="1" spcCol="1270" anchor="ctr" anchorCtr="0">
          <a:noAutofit/>
        </a:bodyPr>
        <a:lstStyle/>
        <a:p>
          <a:pPr lvl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800" kern="1200" dirty="0"/>
        </a:p>
      </dsp:txBody>
      <dsp:txXfrm>
        <a:off x="5431688" y="0"/>
        <a:ext cx="1262440" cy="1273649"/>
      </dsp:txXfrm>
    </dsp:sp>
    <dsp:sp modelId="{ACE38E35-2D65-0846-9E4A-65E8F5772DB1}">
      <dsp:nvSpPr>
        <dsp:cNvPr id="0" name=""/>
        <dsp:cNvSpPr/>
      </dsp:nvSpPr>
      <dsp:spPr>
        <a:xfrm>
          <a:off x="5557932" y="1273649"/>
          <a:ext cx="1009952" cy="275957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vert270" wrap="square" lIns="73660" tIns="55245" rIns="73660" bIns="5524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Immersive experiences</a:t>
          </a:r>
          <a:endParaRPr lang="en-US" sz="2900" kern="1200" dirty="0"/>
        </a:p>
      </dsp:txBody>
      <dsp:txXfrm>
        <a:off x="5587512" y="1303229"/>
        <a:ext cx="950792" cy="2700414"/>
      </dsp:txXfrm>
    </dsp:sp>
    <dsp:sp modelId="{89FAA034-D0EA-1846-80C4-4B590B8B2EE3}">
      <dsp:nvSpPr>
        <dsp:cNvPr id="0" name=""/>
        <dsp:cNvSpPr/>
      </dsp:nvSpPr>
      <dsp:spPr>
        <a:xfrm>
          <a:off x="6788811" y="0"/>
          <a:ext cx="1262440" cy="4245499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vert270" wrap="square" lIns="220980" tIns="220980" rIns="220980" bIns="220980" numCol="1" spcCol="1270" anchor="ctr" anchorCtr="0">
          <a:noAutofit/>
        </a:bodyPr>
        <a:lstStyle/>
        <a:p>
          <a:pPr lvl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800" kern="1200" dirty="0"/>
        </a:p>
      </dsp:txBody>
      <dsp:txXfrm>
        <a:off x="6788811" y="0"/>
        <a:ext cx="1262440" cy="1273649"/>
      </dsp:txXfrm>
    </dsp:sp>
    <dsp:sp modelId="{280B5B79-4F5C-0246-B25E-1F7B9E9414E6}">
      <dsp:nvSpPr>
        <dsp:cNvPr id="0" name=""/>
        <dsp:cNvSpPr/>
      </dsp:nvSpPr>
      <dsp:spPr>
        <a:xfrm>
          <a:off x="6915055" y="1273649"/>
          <a:ext cx="1009952" cy="275957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vert270" wrap="square" lIns="73660" tIns="55245" rIns="73660" bIns="5524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Spatial humanities</a:t>
          </a:r>
          <a:endParaRPr lang="en-US" sz="2900" kern="1200" dirty="0"/>
        </a:p>
      </dsp:txBody>
      <dsp:txXfrm>
        <a:off x="6944635" y="1303229"/>
        <a:ext cx="950792" cy="270041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0B2282-1543-F444-BB62-799A2BBA338A}">
      <dsp:nvSpPr>
        <dsp:cNvPr id="0" name=""/>
        <dsp:cNvSpPr/>
      </dsp:nvSpPr>
      <dsp:spPr>
        <a:xfrm>
          <a:off x="676088" y="2492"/>
          <a:ext cx="3274962" cy="196497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200" kern="1200" dirty="0" smtClean="0"/>
            <a:t>Preprints/OA</a:t>
          </a:r>
          <a:endParaRPr lang="en-US" sz="4200" kern="1200" dirty="0"/>
        </a:p>
      </dsp:txBody>
      <dsp:txXfrm>
        <a:off x="676088" y="2492"/>
        <a:ext cx="3274962" cy="1964977"/>
      </dsp:txXfrm>
    </dsp:sp>
    <dsp:sp modelId="{FEB97745-27C7-B84C-A22E-7A4D7BB4D8AB}">
      <dsp:nvSpPr>
        <dsp:cNvPr id="0" name=""/>
        <dsp:cNvSpPr/>
      </dsp:nvSpPr>
      <dsp:spPr>
        <a:xfrm>
          <a:off x="4278548" y="2492"/>
          <a:ext cx="3274962" cy="196497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200" kern="1200" dirty="0" smtClean="0"/>
            <a:t>Campus grey literature</a:t>
          </a:r>
          <a:endParaRPr lang="en-US" sz="4200" kern="1200" dirty="0"/>
        </a:p>
      </dsp:txBody>
      <dsp:txXfrm>
        <a:off x="4278548" y="2492"/>
        <a:ext cx="3274962" cy="1964977"/>
      </dsp:txXfrm>
    </dsp:sp>
    <dsp:sp modelId="{D130DEBF-679E-D841-A5D9-D863B49A3F30}">
      <dsp:nvSpPr>
        <dsp:cNvPr id="0" name=""/>
        <dsp:cNvSpPr/>
      </dsp:nvSpPr>
      <dsp:spPr>
        <a:xfrm>
          <a:off x="2477318" y="2294966"/>
          <a:ext cx="3274962" cy="196497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200" kern="1200" dirty="0" smtClean="0"/>
            <a:t>Data sets</a:t>
          </a:r>
          <a:endParaRPr lang="en-US" sz="4200" kern="1200" dirty="0"/>
        </a:p>
      </dsp:txBody>
      <dsp:txXfrm>
        <a:off x="2477318" y="2294966"/>
        <a:ext cx="3274962" cy="196497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42C9C2-515B-BE43-881B-7B2A06EB9585}">
      <dsp:nvSpPr>
        <dsp:cNvPr id="0" name=""/>
        <dsp:cNvSpPr/>
      </dsp:nvSpPr>
      <dsp:spPr>
        <a:xfrm>
          <a:off x="4782408" y="32245"/>
          <a:ext cx="1095875" cy="10958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Library buys</a:t>
          </a:r>
          <a:endParaRPr lang="en-US" sz="2000" kern="1200" dirty="0"/>
        </a:p>
      </dsp:txBody>
      <dsp:txXfrm>
        <a:off x="4782408" y="32245"/>
        <a:ext cx="1095875" cy="1095875"/>
      </dsp:txXfrm>
    </dsp:sp>
    <dsp:sp modelId="{E077385B-D442-1148-A372-A2FA887D11AA}">
      <dsp:nvSpPr>
        <dsp:cNvPr id="0" name=""/>
        <dsp:cNvSpPr/>
      </dsp:nvSpPr>
      <dsp:spPr>
        <a:xfrm>
          <a:off x="2204092" y="491"/>
          <a:ext cx="4109280" cy="4109280"/>
        </a:xfrm>
        <a:prstGeom prst="circularArrow">
          <a:avLst>
            <a:gd name="adj1" fmla="val 5200"/>
            <a:gd name="adj2" fmla="val 335925"/>
            <a:gd name="adj3" fmla="val 21293194"/>
            <a:gd name="adj4" fmla="val 19766280"/>
            <a:gd name="adj5" fmla="val 6067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F5D4DEE-A089-964E-86C0-C69F4D21AAA0}">
      <dsp:nvSpPr>
        <dsp:cNvPr id="0" name=""/>
        <dsp:cNvSpPr/>
      </dsp:nvSpPr>
      <dsp:spPr>
        <a:xfrm>
          <a:off x="5444701" y="2070574"/>
          <a:ext cx="1095875" cy="10958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Scholar reads/accesses</a:t>
          </a:r>
          <a:endParaRPr lang="en-US" sz="2000" kern="1200" dirty="0"/>
        </a:p>
      </dsp:txBody>
      <dsp:txXfrm>
        <a:off x="5444701" y="2070574"/>
        <a:ext cx="1095875" cy="1095875"/>
      </dsp:txXfrm>
    </dsp:sp>
    <dsp:sp modelId="{6E1DC28A-AAE1-3249-B511-9E6EDED4E740}">
      <dsp:nvSpPr>
        <dsp:cNvPr id="0" name=""/>
        <dsp:cNvSpPr/>
      </dsp:nvSpPr>
      <dsp:spPr>
        <a:xfrm>
          <a:off x="2204092" y="491"/>
          <a:ext cx="4109280" cy="4109280"/>
        </a:xfrm>
        <a:prstGeom prst="circularArrow">
          <a:avLst>
            <a:gd name="adj1" fmla="val 5200"/>
            <a:gd name="adj2" fmla="val 335925"/>
            <a:gd name="adj3" fmla="val 4014649"/>
            <a:gd name="adj4" fmla="val 2253478"/>
            <a:gd name="adj5" fmla="val 6067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3D4D5C0-8430-444E-9978-9A666C2BF8D7}">
      <dsp:nvSpPr>
        <dsp:cNvPr id="0" name=""/>
        <dsp:cNvSpPr/>
      </dsp:nvSpPr>
      <dsp:spPr>
        <a:xfrm>
          <a:off x="3710795" y="3330330"/>
          <a:ext cx="1095875" cy="10958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Scholar does research</a:t>
          </a:r>
          <a:endParaRPr lang="en-US" sz="2000" kern="1200" dirty="0"/>
        </a:p>
      </dsp:txBody>
      <dsp:txXfrm>
        <a:off x="3710795" y="3330330"/>
        <a:ext cx="1095875" cy="1095875"/>
      </dsp:txXfrm>
    </dsp:sp>
    <dsp:sp modelId="{9C16AA16-5C8B-6942-82FD-28162901E867}">
      <dsp:nvSpPr>
        <dsp:cNvPr id="0" name=""/>
        <dsp:cNvSpPr/>
      </dsp:nvSpPr>
      <dsp:spPr>
        <a:xfrm>
          <a:off x="2204092" y="491"/>
          <a:ext cx="4109280" cy="4109280"/>
        </a:xfrm>
        <a:prstGeom prst="circularArrow">
          <a:avLst>
            <a:gd name="adj1" fmla="val 5200"/>
            <a:gd name="adj2" fmla="val 335925"/>
            <a:gd name="adj3" fmla="val 8210598"/>
            <a:gd name="adj4" fmla="val 6449426"/>
            <a:gd name="adj5" fmla="val 6067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42A379F-5118-3346-9DDD-7759A577CBF4}">
      <dsp:nvSpPr>
        <dsp:cNvPr id="0" name=""/>
        <dsp:cNvSpPr/>
      </dsp:nvSpPr>
      <dsp:spPr>
        <a:xfrm>
          <a:off x="1976889" y="2070574"/>
          <a:ext cx="1095875" cy="10958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Scholar writes</a:t>
          </a:r>
          <a:endParaRPr lang="en-US" sz="2000" kern="1200" dirty="0"/>
        </a:p>
      </dsp:txBody>
      <dsp:txXfrm>
        <a:off x="1976889" y="2070574"/>
        <a:ext cx="1095875" cy="1095875"/>
      </dsp:txXfrm>
    </dsp:sp>
    <dsp:sp modelId="{E58281A8-5ADE-4544-BD9C-742D8BF00C55}">
      <dsp:nvSpPr>
        <dsp:cNvPr id="0" name=""/>
        <dsp:cNvSpPr/>
      </dsp:nvSpPr>
      <dsp:spPr>
        <a:xfrm>
          <a:off x="2204092" y="491"/>
          <a:ext cx="4109280" cy="4109280"/>
        </a:xfrm>
        <a:prstGeom prst="circularArrow">
          <a:avLst>
            <a:gd name="adj1" fmla="val 5200"/>
            <a:gd name="adj2" fmla="val 335925"/>
            <a:gd name="adj3" fmla="val 12297795"/>
            <a:gd name="adj4" fmla="val 10770881"/>
            <a:gd name="adj5" fmla="val 6067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31FC036-9BA5-514E-B1CE-B2626C782F98}">
      <dsp:nvSpPr>
        <dsp:cNvPr id="0" name=""/>
        <dsp:cNvSpPr/>
      </dsp:nvSpPr>
      <dsp:spPr>
        <a:xfrm>
          <a:off x="2639182" y="32245"/>
          <a:ext cx="1095875" cy="10958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Scholar publishes</a:t>
          </a:r>
          <a:endParaRPr lang="en-US" sz="2000" kern="1200" dirty="0"/>
        </a:p>
      </dsp:txBody>
      <dsp:txXfrm>
        <a:off x="2639182" y="32245"/>
        <a:ext cx="1095875" cy="1095875"/>
      </dsp:txXfrm>
    </dsp:sp>
    <dsp:sp modelId="{BA2E62A4-7503-D04D-88C6-5774AF307559}">
      <dsp:nvSpPr>
        <dsp:cNvPr id="0" name=""/>
        <dsp:cNvSpPr/>
      </dsp:nvSpPr>
      <dsp:spPr>
        <a:xfrm>
          <a:off x="2204092" y="491"/>
          <a:ext cx="4109280" cy="4109280"/>
        </a:xfrm>
        <a:prstGeom prst="circularArrow">
          <a:avLst>
            <a:gd name="adj1" fmla="val 5200"/>
            <a:gd name="adj2" fmla="val 335925"/>
            <a:gd name="adj3" fmla="val 16865638"/>
            <a:gd name="adj4" fmla="val 15198438"/>
            <a:gd name="adj5" fmla="val 6067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96BF22-1597-B946-91BE-D537A15C5503}">
      <dsp:nvSpPr>
        <dsp:cNvPr id="0" name=""/>
        <dsp:cNvSpPr/>
      </dsp:nvSpPr>
      <dsp:spPr>
        <a:xfrm>
          <a:off x="2571" y="566255"/>
          <a:ext cx="2507456" cy="79520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smtClean="0"/>
            <a:t>Data management plans</a:t>
          </a:r>
          <a:endParaRPr lang="en-US" sz="2200" kern="1200"/>
        </a:p>
      </dsp:txBody>
      <dsp:txXfrm>
        <a:off x="2571" y="566255"/>
        <a:ext cx="2507456" cy="795204"/>
      </dsp:txXfrm>
    </dsp:sp>
    <dsp:sp modelId="{2344D588-C3BF-6A4C-B714-FCA7C0C48976}">
      <dsp:nvSpPr>
        <dsp:cNvPr id="0" name=""/>
        <dsp:cNvSpPr/>
      </dsp:nvSpPr>
      <dsp:spPr>
        <a:xfrm>
          <a:off x="2571" y="1361459"/>
          <a:ext cx="2507456" cy="150975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/>
            <a:t>Funding mandates</a:t>
          </a:r>
          <a:endParaRPr lang="en-US" sz="2200" kern="1200" dirty="0"/>
        </a:p>
      </dsp:txBody>
      <dsp:txXfrm>
        <a:off x="2571" y="1361459"/>
        <a:ext cx="2507456" cy="1509750"/>
      </dsp:txXfrm>
    </dsp:sp>
    <dsp:sp modelId="{327B8FC3-DCA1-7947-9998-2538877586E5}">
      <dsp:nvSpPr>
        <dsp:cNvPr id="0" name=""/>
        <dsp:cNvSpPr/>
      </dsp:nvSpPr>
      <dsp:spPr>
        <a:xfrm>
          <a:off x="2861071" y="566255"/>
          <a:ext cx="2507456" cy="79520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Open Access</a:t>
          </a:r>
          <a:endParaRPr lang="en-US" sz="2200" kern="1200" dirty="0"/>
        </a:p>
      </dsp:txBody>
      <dsp:txXfrm>
        <a:off x="2861071" y="566255"/>
        <a:ext cx="2507456" cy="795204"/>
      </dsp:txXfrm>
    </dsp:sp>
    <dsp:sp modelId="{FA4D4E54-5C21-3E4C-983D-D7F438C764A3}">
      <dsp:nvSpPr>
        <dsp:cNvPr id="0" name=""/>
        <dsp:cNvSpPr/>
      </dsp:nvSpPr>
      <dsp:spPr>
        <a:xfrm>
          <a:off x="2861071" y="1361459"/>
          <a:ext cx="2507456" cy="150975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/>
            <a:t>Faculty-led campus policies</a:t>
          </a:r>
          <a:endParaRPr lang="en-US" sz="2200" kern="1200" dirty="0"/>
        </a:p>
      </dsp:txBody>
      <dsp:txXfrm>
        <a:off x="2861071" y="1361459"/>
        <a:ext cx="2507456" cy="1509750"/>
      </dsp:txXfrm>
    </dsp:sp>
    <dsp:sp modelId="{429E9BFC-5EEC-0F4E-82FE-D7DD98FA662C}">
      <dsp:nvSpPr>
        <dsp:cNvPr id="0" name=""/>
        <dsp:cNvSpPr/>
      </dsp:nvSpPr>
      <dsp:spPr>
        <a:xfrm>
          <a:off x="5719571" y="566255"/>
          <a:ext cx="2507456" cy="79520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smtClean="0"/>
            <a:t>Library as publisher</a:t>
          </a:r>
          <a:endParaRPr lang="en-US" sz="2200" kern="1200"/>
        </a:p>
      </dsp:txBody>
      <dsp:txXfrm>
        <a:off x="5719571" y="566255"/>
        <a:ext cx="2507456" cy="795204"/>
      </dsp:txXfrm>
    </dsp:sp>
    <dsp:sp modelId="{C2F8031C-B3AF-CD42-8136-6527884A4F20}">
      <dsp:nvSpPr>
        <dsp:cNvPr id="0" name=""/>
        <dsp:cNvSpPr/>
      </dsp:nvSpPr>
      <dsp:spPr>
        <a:xfrm>
          <a:off x="5719571" y="1361459"/>
          <a:ext cx="2507456" cy="150975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/>
            <a:t>Dissemination, not necessarily peer review/editing</a:t>
          </a:r>
          <a:endParaRPr lang="en-US" sz="2200" kern="1200" dirty="0"/>
        </a:p>
      </dsp:txBody>
      <dsp:txXfrm>
        <a:off x="5719571" y="1361459"/>
        <a:ext cx="2507456" cy="150975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8081A1-03F6-7B45-B401-7EB0C75A4D61}">
      <dsp:nvSpPr>
        <dsp:cNvPr id="0" name=""/>
        <dsp:cNvSpPr/>
      </dsp:nvSpPr>
      <dsp:spPr>
        <a:xfrm>
          <a:off x="541866" y="1"/>
          <a:ext cx="2370666" cy="14224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Personal papers</a:t>
          </a:r>
          <a:endParaRPr lang="en-US" sz="2800" kern="1200" dirty="0"/>
        </a:p>
      </dsp:txBody>
      <dsp:txXfrm>
        <a:off x="541866" y="1"/>
        <a:ext cx="2370666" cy="1422400"/>
      </dsp:txXfrm>
    </dsp:sp>
    <dsp:sp modelId="{9124ACCE-B450-E848-9502-7A8837B955A9}">
      <dsp:nvSpPr>
        <dsp:cNvPr id="0" name=""/>
        <dsp:cNvSpPr/>
      </dsp:nvSpPr>
      <dsp:spPr>
        <a:xfrm>
          <a:off x="3149600" y="1"/>
          <a:ext cx="2370666" cy="14224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Research data</a:t>
          </a:r>
          <a:endParaRPr lang="en-US" sz="2800" kern="1200" dirty="0"/>
        </a:p>
      </dsp:txBody>
      <dsp:txXfrm>
        <a:off x="3149600" y="1"/>
        <a:ext cx="2370666" cy="1422400"/>
      </dsp:txXfrm>
    </dsp:sp>
    <dsp:sp modelId="{A4F88869-B6D4-1B42-9BE4-DF15ADF90B21}">
      <dsp:nvSpPr>
        <dsp:cNvPr id="0" name=""/>
        <dsp:cNvSpPr/>
      </dsp:nvSpPr>
      <dsp:spPr>
        <a:xfrm>
          <a:off x="5757333" y="1"/>
          <a:ext cx="2370666" cy="14224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Administrative records</a:t>
          </a:r>
          <a:endParaRPr lang="en-US" sz="2800" kern="1200" dirty="0"/>
        </a:p>
      </dsp:txBody>
      <dsp:txXfrm>
        <a:off x="5757333" y="1"/>
        <a:ext cx="2370666" cy="1422400"/>
      </dsp:txXfrm>
    </dsp:sp>
    <dsp:sp modelId="{C9A4C45A-7457-8B46-B873-C53354CB3A5B}">
      <dsp:nvSpPr>
        <dsp:cNvPr id="0" name=""/>
        <dsp:cNvSpPr/>
      </dsp:nvSpPr>
      <dsp:spPr>
        <a:xfrm>
          <a:off x="1845733" y="1659467"/>
          <a:ext cx="2370666" cy="14224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Student records</a:t>
          </a:r>
          <a:endParaRPr lang="en-US" sz="2800" kern="1200" dirty="0"/>
        </a:p>
      </dsp:txBody>
      <dsp:txXfrm>
        <a:off x="1845733" y="1659467"/>
        <a:ext cx="2370666" cy="1422400"/>
      </dsp:txXfrm>
    </dsp:sp>
    <dsp:sp modelId="{6846E266-C226-7840-8E6D-B3C4DCB9FD0F}">
      <dsp:nvSpPr>
        <dsp:cNvPr id="0" name=""/>
        <dsp:cNvSpPr/>
      </dsp:nvSpPr>
      <dsp:spPr>
        <a:xfrm>
          <a:off x="4453466" y="1659467"/>
          <a:ext cx="2370666" cy="14224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Government publications</a:t>
          </a:r>
          <a:endParaRPr lang="en-US" sz="2800" kern="1200" dirty="0"/>
        </a:p>
      </dsp:txBody>
      <dsp:txXfrm>
        <a:off x="4453466" y="1659467"/>
        <a:ext cx="2370666" cy="142240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FF8535-490F-2947-8F75-2DF2CF89CCF4}">
      <dsp:nvSpPr>
        <dsp:cNvPr id="0" name=""/>
        <dsp:cNvSpPr/>
      </dsp:nvSpPr>
      <dsp:spPr>
        <a:xfrm>
          <a:off x="-4220753" y="-647613"/>
          <a:ext cx="5029027" cy="5029027"/>
        </a:xfrm>
        <a:prstGeom prst="blockArc">
          <a:avLst>
            <a:gd name="adj1" fmla="val 18900000"/>
            <a:gd name="adj2" fmla="val 2700000"/>
            <a:gd name="adj3" fmla="val 430"/>
          </a:avLst>
        </a:pr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359B1D-8637-3149-B4D1-AF62F9B61EAD}">
      <dsp:nvSpPr>
        <dsp:cNvPr id="0" name=""/>
        <dsp:cNvSpPr/>
      </dsp:nvSpPr>
      <dsp:spPr>
        <a:xfrm>
          <a:off x="519806" y="373380"/>
          <a:ext cx="7947689" cy="74676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92741" tIns="88900" rIns="88900" bIns="8890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smtClean="0"/>
            <a:t>Alternate forms of expressing research</a:t>
          </a:r>
          <a:endParaRPr lang="en-US" sz="3500" kern="1200" dirty="0"/>
        </a:p>
      </dsp:txBody>
      <dsp:txXfrm>
        <a:off x="519806" y="373380"/>
        <a:ext cx="7947689" cy="746760"/>
      </dsp:txXfrm>
    </dsp:sp>
    <dsp:sp modelId="{06C6F37F-01FD-794A-92E1-4ADA0BBA1D9F}">
      <dsp:nvSpPr>
        <dsp:cNvPr id="0" name=""/>
        <dsp:cNvSpPr/>
      </dsp:nvSpPr>
      <dsp:spPr>
        <a:xfrm>
          <a:off x="53081" y="280035"/>
          <a:ext cx="933450" cy="93345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444E131-D3F0-1F46-8B48-382AAE46B231}">
      <dsp:nvSpPr>
        <dsp:cNvPr id="0" name=""/>
        <dsp:cNvSpPr/>
      </dsp:nvSpPr>
      <dsp:spPr>
        <a:xfrm>
          <a:off x="791253" y="1493520"/>
          <a:ext cx="7676241" cy="74676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92741" tIns="88900" rIns="88900" bIns="8890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smtClean="0"/>
            <a:t>Interactive research</a:t>
          </a:r>
          <a:endParaRPr lang="en-US" sz="3500" kern="1200" dirty="0"/>
        </a:p>
      </dsp:txBody>
      <dsp:txXfrm>
        <a:off x="791253" y="1493520"/>
        <a:ext cx="7676241" cy="746760"/>
      </dsp:txXfrm>
    </dsp:sp>
    <dsp:sp modelId="{51107772-07FF-A04A-B3D4-97F1F9949063}">
      <dsp:nvSpPr>
        <dsp:cNvPr id="0" name=""/>
        <dsp:cNvSpPr/>
      </dsp:nvSpPr>
      <dsp:spPr>
        <a:xfrm>
          <a:off x="324528" y="1400174"/>
          <a:ext cx="933450" cy="93345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2C8BE90-93DE-9A41-9977-6955B5068E60}">
      <dsp:nvSpPr>
        <dsp:cNvPr id="0" name=""/>
        <dsp:cNvSpPr/>
      </dsp:nvSpPr>
      <dsp:spPr>
        <a:xfrm>
          <a:off x="519806" y="2613660"/>
          <a:ext cx="7947689" cy="74676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92741" tIns="88900" rIns="88900" bIns="8890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smtClean="0"/>
            <a:t>Training digital humanists</a:t>
          </a:r>
          <a:endParaRPr lang="en-US" sz="3500" kern="1200" dirty="0"/>
        </a:p>
      </dsp:txBody>
      <dsp:txXfrm>
        <a:off x="519806" y="2613660"/>
        <a:ext cx="7947689" cy="746760"/>
      </dsp:txXfrm>
    </dsp:sp>
    <dsp:sp modelId="{306BE226-F6D4-9645-A26C-BB8DC17DD1AA}">
      <dsp:nvSpPr>
        <dsp:cNvPr id="0" name=""/>
        <dsp:cNvSpPr/>
      </dsp:nvSpPr>
      <dsp:spPr>
        <a:xfrm>
          <a:off x="53081" y="2520315"/>
          <a:ext cx="933450" cy="93345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30C405-F5F6-9E45-A41D-B2BC741E2616}">
      <dsp:nvSpPr>
        <dsp:cNvPr id="0" name=""/>
        <dsp:cNvSpPr/>
      </dsp:nvSpPr>
      <dsp:spPr>
        <a:xfrm>
          <a:off x="3308579" y="1267"/>
          <a:ext cx="4962868" cy="1005679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795" tIns="10795" rIns="10795" bIns="10795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Basic description, then possible enhancement</a:t>
          </a:r>
          <a:endParaRPr 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Description from users</a:t>
          </a:r>
          <a:endParaRPr lang="en-US" sz="1700" kern="1200" dirty="0"/>
        </a:p>
      </dsp:txBody>
      <dsp:txXfrm>
        <a:off x="3308579" y="126977"/>
        <a:ext cx="4585738" cy="754259"/>
      </dsp:txXfrm>
    </dsp:sp>
    <dsp:sp modelId="{37B338E1-418A-2F4B-A263-66BC4E24DA19}">
      <dsp:nvSpPr>
        <dsp:cNvPr id="0" name=""/>
        <dsp:cNvSpPr/>
      </dsp:nvSpPr>
      <dsp:spPr>
        <a:xfrm>
          <a:off x="0" y="0"/>
          <a:ext cx="3308579" cy="100567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Build over time</a:t>
          </a:r>
          <a:endParaRPr lang="en-US" sz="2800" kern="1200" dirty="0"/>
        </a:p>
      </dsp:txBody>
      <dsp:txXfrm>
        <a:off x="49093" y="49093"/>
        <a:ext cx="3210393" cy="907493"/>
      </dsp:txXfrm>
    </dsp:sp>
    <dsp:sp modelId="{AF78A2B2-9643-6941-8326-7DEA7CC5E50B}">
      <dsp:nvSpPr>
        <dsp:cNvPr id="0" name=""/>
        <dsp:cNvSpPr/>
      </dsp:nvSpPr>
      <dsp:spPr>
        <a:xfrm>
          <a:off x="3308579" y="1107514"/>
          <a:ext cx="4962868" cy="1005679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795" tIns="10795" rIns="10795" bIns="10795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Quick UI generation</a:t>
          </a:r>
          <a:endParaRPr 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Reusable, user-friendly collection builder tools</a:t>
          </a:r>
          <a:endParaRPr lang="en-US" sz="1700" kern="1200" dirty="0"/>
        </a:p>
      </dsp:txBody>
      <dsp:txXfrm>
        <a:off x="3308579" y="1233224"/>
        <a:ext cx="4585738" cy="754259"/>
      </dsp:txXfrm>
    </dsp:sp>
    <dsp:sp modelId="{675F071F-E368-6E4A-9573-E2CDB1FAC2E9}">
      <dsp:nvSpPr>
        <dsp:cNvPr id="0" name=""/>
        <dsp:cNvSpPr/>
      </dsp:nvSpPr>
      <dsp:spPr>
        <a:xfrm>
          <a:off x="0" y="1107514"/>
          <a:ext cx="3308579" cy="100567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Streamlined collection building</a:t>
          </a:r>
          <a:endParaRPr lang="en-US" sz="2800" kern="1200" dirty="0"/>
        </a:p>
      </dsp:txBody>
      <dsp:txXfrm>
        <a:off x="49093" y="1156607"/>
        <a:ext cx="3210393" cy="907493"/>
      </dsp:txXfrm>
    </dsp:sp>
    <dsp:sp modelId="{AD17EE5A-7D4E-6440-9957-5EEA28C74DC1}">
      <dsp:nvSpPr>
        <dsp:cNvPr id="0" name=""/>
        <dsp:cNvSpPr/>
      </dsp:nvSpPr>
      <dsp:spPr>
        <a:xfrm>
          <a:off x="3308579" y="2213761"/>
          <a:ext cx="4962868" cy="1005679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795" tIns="10795" rIns="10795" bIns="10795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Librarian and scholar built exhibits</a:t>
          </a:r>
          <a:endParaRPr 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APIs</a:t>
          </a:r>
          <a:endParaRPr lang="en-US" sz="1700" kern="1200" dirty="0"/>
        </a:p>
      </dsp:txBody>
      <dsp:txXfrm>
        <a:off x="3308579" y="2339471"/>
        <a:ext cx="4585738" cy="754259"/>
      </dsp:txXfrm>
    </dsp:sp>
    <dsp:sp modelId="{F483779A-A630-7E43-BAD6-E23EF4A39F9A}">
      <dsp:nvSpPr>
        <dsp:cNvPr id="0" name=""/>
        <dsp:cNvSpPr/>
      </dsp:nvSpPr>
      <dsp:spPr>
        <a:xfrm>
          <a:off x="0" y="2213761"/>
          <a:ext cx="3308579" cy="100567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More methods of access</a:t>
          </a:r>
          <a:endParaRPr lang="en-US" sz="2800" kern="1200" dirty="0"/>
        </a:p>
      </dsp:txBody>
      <dsp:txXfrm>
        <a:off x="49093" y="2262854"/>
        <a:ext cx="3210393" cy="907493"/>
      </dsp:txXfrm>
    </dsp:sp>
    <dsp:sp modelId="{0B0DF882-383E-2945-AB9B-B752ACADBC88}">
      <dsp:nvSpPr>
        <dsp:cNvPr id="0" name=""/>
        <dsp:cNvSpPr/>
      </dsp:nvSpPr>
      <dsp:spPr>
        <a:xfrm>
          <a:off x="3308579" y="3320009"/>
          <a:ext cx="4962868" cy="1005679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795" tIns="10795" rIns="10795" bIns="10795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With other institutions</a:t>
          </a:r>
          <a:endParaRPr 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With web-scale services</a:t>
          </a:r>
          <a:endParaRPr lang="en-US" sz="1700" kern="1200" dirty="0"/>
        </a:p>
      </dsp:txBody>
      <dsp:txXfrm>
        <a:off x="3308579" y="3445719"/>
        <a:ext cx="4585738" cy="754259"/>
      </dsp:txXfrm>
    </dsp:sp>
    <dsp:sp modelId="{AA17AC3B-FFE8-C644-8357-4B9EC3F78CDC}">
      <dsp:nvSpPr>
        <dsp:cNvPr id="0" name=""/>
        <dsp:cNvSpPr/>
      </dsp:nvSpPr>
      <dsp:spPr>
        <a:xfrm>
          <a:off x="0" y="3320009"/>
          <a:ext cx="3308579" cy="100567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Sharing</a:t>
          </a:r>
          <a:endParaRPr lang="en-US" sz="2800" kern="1200" dirty="0"/>
        </a:p>
      </dsp:txBody>
      <dsp:txXfrm>
        <a:off x="49093" y="3369102"/>
        <a:ext cx="3210393" cy="9074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3191CD-E185-A841-A19A-7F739483F4E8}" type="datetimeFigureOut">
              <a:rPr lang="en-US" smtClean="0"/>
              <a:t>12/12/11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09F157-0A20-1140-AE72-A7512E4B2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91614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E4471D-8F38-DA46-8B86-8A1DD64DF089}" type="datetimeFigureOut">
              <a:rPr lang="en-US" smtClean="0"/>
              <a:t>12/12/11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8524E3-CF8A-D849-B9D2-99CD21ED9B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16133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Distinctive feature of DH – process is as important (or more) than product</a:t>
            </a:r>
          </a:p>
          <a:p>
            <a:endParaRPr lang="en-US" dirty="0" smtClean="0"/>
          </a:p>
          <a:p>
            <a:pPr lvl="0"/>
            <a:r>
              <a:rPr lang="en-US" dirty="0" smtClean="0"/>
              <a:t>“Humanities computing”</a:t>
            </a:r>
          </a:p>
          <a:p>
            <a:pPr lvl="0"/>
            <a:r>
              <a:rPr lang="en-US" dirty="0" smtClean="0"/>
              <a:t>Text encoding</a:t>
            </a:r>
          </a:p>
          <a:p>
            <a:pPr lvl="0"/>
            <a:r>
              <a:rPr lang="en-US" dirty="0" smtClean="0"/>
              <a:t>Scholarly editions</a:t>
            </a:r>
          </a:p>
          <a:p>
            <a:pPr lvl="0"/>
            <a:r>
              <a:rPr lang="en-US" dirty="0" smtClean="0"/>
              <a:t>Text mining</a:t>
            </a:r>
          </a:p>
          <a:p>
            <a:pPr lvl="0"/>
            <a:r>
              <a:rPr lang="en-US" dirty="0" smtClean="0"/>
              <a:t>Computational linguistics</a:t>
            </a:r>
          </a:p>
          <a:p>
            <a:pPr lvl="0"/>
            <a:r>
              <a:rPr lang="en-US" dirty="0" smtClean="0"/>
              <a:t>Scholar-driven</a:t>
            </a:r>
          </a:p>
          <a:p>
            <a:endParaRPr lang="en-US" dirty="0" smtClean="0"/>
          </a:p>
          <a:p>
            <a:endParaRPr lang="en-US" dirty="0" smtClean="0"/>
          </a:p>
          <a:p>
            <a:pPr lvl="0"/>
            <a:r>
              <a:rPr lang="en-US" sz="1600" dirty="0" smtClean="0"/>
              <a:t>Expansive, inclusive, interactive</a:t>
            </a:r>
          </a:p>
          <a:p>
            <a:pPr lvl="0"/>
            <a:r>
              <a:rPr lang="en-US" sz="1600" dirty="0" smtClean="0"/>
              <a:t>Digital collections</a:t>
            </a:r>
          </a:p>
          <a:p>
            <a:pPr lvl="0"/>
            <a:r>
              <a:rPr lang="en-US" sz="1600" dirty="0" smtClean="0"/>
              <a:t>Online reference works</a:t>
            </a:r>
          </a:p>
          <a:p>
            <a:pPr marL="114300" lvl="1" indent="-114300" algn="l" defTabSz="5334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1200" kern="1200" dirty="0" smtClean="0"/>
              <a:t>Spatial &amp; temporal visualizations</a:t>
            </a:r>
          </a:p>
          <a:p>
            <a:pPr marL="114300" lvl="1" indent="-114300" algn="l" defTabSz="5334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1200" kern="1200" dirty="0" smtClean="0"/>
              <a:t>Collaborative: library connections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524E3-CF8A-D849-B9D2-99CD21ED9B5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757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And then think about how scholarship is changing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524E3-CF8A-D849-B9D2-99CD21ED9B5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2256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Joyce/NCSU study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524E3-CF8A-D849-B9D2-99CD21ED9B5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966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Within the library</a:t>
            </a:r>
          </a:p>
          <a:p>
            <a:r>
              <a:rPr lang="en-US" dirty="0" smtClean="0"/>
              <a:t>To</a:t>
            </a:r>
            <a:r>
              <a:rPr lang="en-US" baseline="0" dirty="0" smtClean="0"/>
              <a:t> scholars themselves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524E3-CF8A-D849-B9D2-99CD21ED9B5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1725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Disciplinary repositories</a:t>
            </a:r>
            <a:r>
              <a:rPr lang="en-US" baseline="0" dirty="0" smtClean="0"/>
              <a:t> rather than institutional repositories</a:t>
            </a:r>
          </a:p>
          <a:p>
            <a:r>
              <a:rPr lang="en-US" baseline="0" dirty="0" smtClean="0"/>
              <a:t>Cloud, </a:t>
            </a:r>
            <a:r>
              <a:rPr lang="en-US" baseline="0" dirty="0" err="1" smtClean="0"/>
              <a:t>consortial</a:t>
            </a:r>
            <a:r>
              <a:rPr lang="en-US" baseline="0" dirty="0" smtClean="0"/>
              <a:t> storage</a:t>
            </a:r>
          </a:p>
          <a:p>
            <a:r>
              <a:rPr lang="en-US" baseline="0" dirty="0" smtClean="0"/>
              <a:t>“Centers of excellence”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524E3-CF8A-D849-B9D2-99CD21ED9B52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5077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4331600"/>
            <a:ext cx="6553200" cy="1752600"/>
          </a:xfrm>
        </p:spPr>
        <p:txBody>
          <a:bodyPr/>
          <a:lstStyle>
            <a:lvl1pPr marL="0" indent="0">
              <a:buFont typeface="Wingdings" charset="0"/>
              <a:buNone/>
              <a:defRPr sz="2800"/>
            </a:lvl1pPr>
          </a:lstStyle>
          <a:p>
            <a:pPr lvl="0"/>
            <a:r>
              <a:rPr lang="en-US" noProof="0" dirty="0" smtClean="0"/>
              <a:t>Click to edit Master subtitle style</a:t>
            </a:r>
          </a:p>
        </p:txBody>
      </p:sp>
      <p:sp>
        <p:nvSpPr>
          <p:cNvPr id="41991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1000 h 1000"/>
              <a:gd name="T2" fmla="*/ 0 w 1000"/>
              <a:gd name="T3" fmla="*/ 0 h 1000"/>
              <a:gd name="T4" fmla="*/ 1000 w 1000"/>
              <a:gd name="T5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rgbClr val="8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2" name="Line 8"/>
          <p:cNvSpPr>
            <a:spLocks noChangeShapeType="1"/>
          </p:cNvSpPr>
          <p:nvPr/>
        </p:nvSpPr>
        <p:spPr bwMode="auto">
          <a:xfrm>
            <a:off x="1981200" y="4213456"/>
            <a:ext cx="6511925" cy="0"/>
          </a:xfrm>
          <a:prstGeom prst="line">
            <a:avLst/>
          </a:prstGeom>
          <a:noFill/>
          <a:ln w="19050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41993" name="Picture 9" descr="b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6305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61782"/>
            <a:ext cx="21336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en-US" smtClean="0"/>
              <a:t>12/13/2011</a:t>
            </a:r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87457" y="6361782"/>
            <a:ext cx="378016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r>
              <a:rPr lang="en-US" smtClean="0"/>
              <a:t>Scholarly Communication Working Group</a:t>
            </a:r>
            <a:endParaRPr lang="en-US"/>
          </a:p>
        </p:txBody>
      </p:sp>
      <p:sp>
        <p:nvSpPr>
          <p:cNvPr id="1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61782"/>
            <a:ext cx="21336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6FC0797-16DF-8B40-9D23-AE3706453C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61782"/>
            <a:ext cx="21336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en-US" smtClean="0"/>
              <a:t>12/13/2011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87457" y="6361782"/>
            <a:ext cx="378016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r>
              <a:rPr lang="en-US" smtClean="0"/>
              <a:t>Scholarly Communication Working Group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61782"/>
            <a:ext cx="21336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6FC0797-16DF-8B40-9D23-AE3706453CE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836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7488" y="1069975"/>
            <a:ext cx="2057400" cy="55848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1069975"/>
            <a:ext cx="6019800" cy="55848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61782"/>
            <a:ext cx="21336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en-US" smtClean="0"/>
              <a:t>12/13/2011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87457" y="6361782"/>
            <a:ext cx="378016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r>
              <a:rPr lang="en-US" smtClean="0"/>
              <a:t>Scholarly Communication Working Group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61782"/>
            <a:ext cx="21336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6FC0797-16DF-8B40-9D23-AE3706453CE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668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61782"/>
            <a:ext cx="21336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en-US" smtClean="0"/>
              <a:t>12/13/2011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87457" y="6361782"/>
            <a:ext cx="378016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r>
              <a:rPr lang="en-US" smtClean="0"/>
              <a:t>Scholarly Communication Working Group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61782"/>
            <a:ext cx="21336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6FC0797-16DF-8B40-9D23-AE3706453CE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096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61782"/>
            <a:ext cx="21336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en-US" smtClean="0"/>
              <a:t>12/13/2011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87457" y="6361782"/>
            <a:ext cx="378016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r>
              <a:rPr lang="en-US" smtClean="0"/>
              <a:t>Scholarly Communication Working Group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61782"/>
            <a:ext cx="21336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6FC0797-16DF-8B40-9D23-AE3706453CE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361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5288" y="2392363"/>
            <a:ext cx="4038600" cy="4262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86288" y="2392363"/>
            <a:ext cx="4038600" cy="4262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361782"/>
            <a:ext cx="21336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en-US" smtClean="0"/>
              <a:t>12/13/2011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87457" y="6361782"/>
            <a:ext cx="378016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r>
              <a:rPr lang="en-US" smtClean="0"/>
              <a:t>Scholarly Communication Working Group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61782"/>
            <a:ext cx="21336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6FC0797-16DF-8B40-9D23-AE3706453CE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859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361782"/>
            <a:ext cx="21336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en-US" smtClean="0"/>
              <a:t>12/13/2011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2687457" y="6361782"/>
            <a:ext cx="378016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r>
              <a:rPr lang="en-US" smtClean="0"/>
              <a:t>Scholarly Communication Working Group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361782"/>
            <a:ext cx="21336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6FC0797-16DF-8B40-9D23-AE3706453CE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214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61782"/>
            <a:ext cx="21336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en-US" smtClean="0"/>
              <a:t>12/13/2011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87457" y="6361782"/>
            <a:ext cx="378016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r>
              <a:rPr lang="en-US" smtClean="0"/>
              <a:t>Scholarly Communication Working Group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61782"/>
            <a:ext cx="21336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6FC0797-16DF-8B40-9D23-AE3706453CE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881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61782"/>
            <a:ext cx="21336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en-US" smtClean="0"/>
              <a:t>12/13/2011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87457" y="6361782"/>
            <a:ext cx="378016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r>
              <a:rPr lang="en-US" smtClean="0"/>
              <a:t>Scholarly Communication Working Group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61782"/>
            <a:ext cx="21336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6FC0797-16DF-8B40-9D23-AE3706453CE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290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361782"/>
            <a:ext cx="21336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en-US" smtClean="0"/>
              <a:t>12/13/2011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87457" y="6361782"/>
            <a:ext cx="378016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r>
              <a:rPr lang="en-US" smtClean="0"/>
              <a:t>Scholarly Communication Working Group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61782"/>
            <a:ext cx="21336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6FC0797-16DF-8B40-9D23-AE3706453CE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234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361782"/>
            <a:ext cx="21336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en-US" smtClean="0"/>
              <a:t>12/13/2011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87457" y="6361782"/>
            <a:ext cx="378016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r>
              <a:rPr lang="en-US" smtClean="0"/>
              <a:t>Scholarly Communication Working Group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61782"/>
            <a:ext cx="21336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6FC0797-16DF-8B40-9D23-AE3706453CE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04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1069975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2392363"/>
            <a:ext cx="8229600" cy="4262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0967" name="Freeform 7"/>
          <p:cNvSpPr>
            <a:spLocks noChangeArrowheads="1"/>
          </p:cNvSpPr>
          <p:nvPr/>
        </p:nvSpPr>
        <p:spPr bwMode="auto">
          <a:xfrm>
            <a:off x="319088" y="1020763"/>
            <a:ext cx="8229600" cy="609600"/>
          </a:xfrm>
          <a:custGeom>
            <a:avLst/>
            <a:gdLst>
              <a:gd name="T0" fmla="*/ 0 w 1000"/>
              <a:gd name="T1" fmla="*/ 1000 h 1000"/>
              <a:gd name="T2" fmla="*/ 0 w 1000"/>
              <a:gd name="T3" fmla="*/ 0 h 1000"/>
              <a:gd name="T4" fmla="*/ 1000 w 1000"/>
              <a:gd name="T5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rgbClr val="8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68" name="Line 8"/>
          <p:cNvSpPr>
            <a:spLocks noChangeShapeType="1"/>
          </p:cNvSpPr>
          <p:nvPr/>
        </p:nvSpPr>
        <p:spPr bwMode="auto">
          <a:xfrm>
            <a:off x="457200" y="6526213"/>
            <a:ext cx="8229600" cy="0"/>
          </a:xfrm>
          <a:prstGeom prst="line">
            <a:avLst/>
          </a:prstGeom>
          <a:noFill/>
          <a:ln w="19050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40969" name="Picture 9" descr="ban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6305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61782"/>
            <a:ext cx="21336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en-US" smtClean="0"/>
              <a:t>12/13/2011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87457" y="6361782"/>
            <a:ext cx="378016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r>
              <a:rPr lang="en-US" smtClean="0"/>
              <a:t>Scholarly Communication Working Group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61782"/>
            <a:ext cx="21336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6FC0797-16DF-8B40-9D23-AE3706453CE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Franklin Gothic Book" charset="0"/>
          <a:ea typeface="ＭＳ Ｐゴシック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Franklin Gothic Book" charset="0"/>
          <a:ea typeface="ＭＳ Ｐゴシック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Franklin Gothic Book" charset="0"/>
          <a:ea typeface="ＭＳ Ｐゴシック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Franklin Gothic Book" charset="0"/>
          <a:ea typeface="ＭＳ Ｐゴシック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Franklin Gothic Book" charset="0"/>
          <a:ea typeface="ＭＳ Ｐゴシック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Franklin Gothic Book" charset="0"/>
          <a:ea typeface="ＭＳ Ｐゴシック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Franklin Gothic Book" charset="0"/>
          <a:ea typeface="ＭＳ Ｐゴシック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Franklin Gothic Book" charset="0"/>
          <a:ea typeface="ＭＳ Ｐゴシック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charset="0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charset="0"/>
        <a:buChar char="q"/>
        <a:defRPr sz="2600">
          <a:solidFill>
            <a:schemeClr val="tx1"/>
          </a:solidFill>
          <a:latin typeface="+mn-lt"/>
          <a:ea typeface="Arial" charset="0"/>
          <a:cs typeface="+mn-cs"/>
        </a:defRPr>
      </a:lvl2pPr>
      <a:lvl3pPr marL="1022350" indent="-350838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charset="0"/>
        <a:buChar char="n"/>
        <a:defRPr sz="2200">
          <a:solidFill>
            <a:schemeClr val="tx1"/>
          </a:solidFill>
          <a:latin typeface="+mn-lt"/>
          <a:ea typeface="Arial" charset="0"/>
          <a:cs typeface="+mn-cs"/>
        </a:defRPr>
      </a:lvl3pPr>
      <a:lvl4pPr marL="1339850" indent="-31591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charset="0"/>
        <a:buChar char="q"/>
        <a:defRPr sz="2000">
          <a:solidFill>
            <a:schemeClr val="tx1"/>
          </a:solidFill>
          <a:latin typeface="+mn-lt"/>
          <a:ea typeface="Arial" charset="0"/>
          <a:cs typeface="+mn-cs"/>
        </a:defRPr>
      </a:lvl4pPr>
      <a:lvl5pPr marL="16811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charset="0"/>
        <a:buChar char="§"/>
        <a:defRPr sz="2000">
          <a:solidFill>
            <a:schemeClr val="tx1"/>
          </a:solidFill>
          <a:latin typeface="+mn-lt"/>
          <a:ea typeface="Arial" charset="0"/>
          <a:cs typeface="+mn-cs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charset="0"/>
        <a:buChar char="§"/>
        <a:defRPr sz="2000">
          <a:solidFill>
            <a:schemeClr val="tx1"/>
          </a:solidFill>
          <a:latin typeface="+mn-lt"/>
          <a:ea typeface="Arial" charset="0"/>
          <a:cs typeface="+mn-cs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charset="0"/>
        <a:buChar char="§"/>
        <a:defRPr sz="2000">
          <a:solidFill>
            <a:schemeClr val="tx1"/>
          </a:solidFill>
          <a:latin typeface="+mn-lt"/>
          <a:ea typeface="Arial" charset="0"/>
          <a:cs typeface="+mn-cs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charset="0"/>
        <a:buChar char="§"/>
        <a:defRPr sz="2000">
          <a:solidFill>
            <a:schemeClr val="tx1"/>
          </a:solidFill>
          <a:latin typeface="+mn-lt"/>
          <a:ea typeface="Arial" charset="0"/>
          <a:cs typeface="+mn-cs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charset="0"/>
        <a:buChar char="§"/>
        <a:defRPr sz="2000">
          <a:solidFill>
            <a:schemeClr val="tx1"/>
          </a:solidFill>
          <a:latin typeface="+mn-lt"/>
          <a:ea typeface="Arial" charset="0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4" Type="http://schemas.openxmlformats.org/officeDocument/2006/relationships/diagramQuickStyle" Target="../diagrams/quickStyle8.xml"/><Relationship Id="rId5" Type="http://schemas.openxmlformats.org/officeDocument/2006/relationships/diagramColors" Target="../diagrams/colors8.xml"/><Relationship Id="rId6" Type="http://schemas.microsoft.com/office/2007/relationships/diagramDrawing" Target="../diagrams/drawing8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4" Type="http://schemas.openxmlformats.org/officeDocument/2006/relationships/diagramLayout" Target="../diagrams/layout9.xml"/><Relationship Id="rId5" Type="http://schemas.openxmlformats.org/officeDocument/2006/relationships/diagramQuickStyle" Target="../diagrams/quickStyle9.xml"/><Relationship Id="rId6" Type="http://schemas.openxmlformats.org/officeDocument/2006/relationships/diagramColors" Target="../diagrams/colors9.xml"/><Relationship Id="rId7" Type="http://schemas.microsoft.com/office/2007/relationships/diagramDrawing" Target="../diagrams/drawing9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4" Type="http://schemas.openxmlformats.org/officeDocument/2006/relationships/diagramQuickStyle" Target="../diagrams/quickStyle10.xml"/><Relationship Id="rId5" Type="http://schemas.openxmlformats.org/officeDocument/2006/relationships/diagramColors" Target="../diagrams/colors10.xml"/><Relationship Id="rId6" Type="http://schemas.microsoft.com/office/2007/relationships/diagramDrawing" Target="../diagrams/drawing10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4" Type="http://schemas.openxmlformats.org/officeDocument/2006/relationships/diagramQuickStyle" Target="../diagrams/quickStyle11.xml"/><Relationship Id="rId5" Type="http://schemas.openxmlformats.org/officeDocument/2006/relationships/diagramColors" Target="../diagrams/colors11.xml"/><Relationship Id="rId6" Type="http://schemas.microsoft.com/office/2007/relationships/diagramDrawing" Target="../diagrams/drawing1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4" Type="http://schemas.openxmlformats.org/officeDocument/2006/relationships/diagramQuickStyle" Target="../diagrams/quickStyle12.xml"/><Relationship Id="rId5" Type="http://schemas.openxmlformats.org/officeDocument/2006/relationships/diagramColors" Target="../diagrams/colors12.xml"/><Relationship Id="rId6" Type="http://schemas.microsoft.com/office/2007/relationships/diagramDrawing" Target="../diagrams/drawing1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4" Type="http://schemas.openxmlformats.org/officeDocument/2006/relationships/diagramQuickStyle" Target="../diagrams/quickStyle13.xml"/><Relationship Id="rId5" Type="http://schemas.openxmlformats.org/officeDocument/2006/relationships/diagramColors" Target="../diagrams/colors13.xml"/><Relationship Id="rId6" Type="http://schemas.microsoft.com/office/2007/relationships/diagramDrawing" Target="../diagrams/drawing13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4" Type="http://schemas.openxmlformats.org/officeDocument/2006/relationships/diagramQuickStyle" Target="../diagrams/quickStyle14.xml"/><Relationship Id="rId5" Type="http://schemas.openxmlformats.org/officeDocument/2006/relationships/diagramColors" Target="../diagrams/colors14.xml"/><Relationship Id="rId6" Type="http://schemas.microsoft.com/office/2007/relationships/diagramDrawing" Target="../diagrams/drawing14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4" Type="http://schemas.openxmlformats.org/officeDocument/2006/relationships/diagramLayout" Target="../diagrams/layout2.xml"/><Relationship Id="rId5" Type="http://schemas.openxmlformats.org/officeDocument/2006/relationships/diagramQuickStyle" Target="../diagrams/quickStyle2.xml"/><Relationship Id="rId6" Type="http://schemas.openxmlformats.org/officeDocument/2006/relationships/diagramColors" Target="../diagrams/colors2.xml"/><Relationship Id="rId7" Type="http://schemas.microsoft.com/office/2007/relationships/diagramDrawing" Target="../diagrams/drawing2.xml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4" Type="http://schemas.openxmlformats.org/officeDocument/2006/relationships/diagramQuickStyle" Target="../diagrams/quickStyle3.xml"/><Relationship Id="rId5" Type="http://schemas.openxmlformats.org/officeDocument/2006/relationships/diagramColors" Target="../diagrams/colors3.xml"/><Relationship Id="rId6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4" Type="http://schemas.openxmlformats.org/officeDocument/2006/relationships/diagramQuickStyle" Target="../diagrams/quickStyle4.xml"/><Relationship Id="rId5" Type="http://schemas.openxmlformats.org/officeDocument/2006/relationships/diagramColors" Target="../diagrams/colors4.xml"/><Relationship Id="rId6" Type="http://schemas.microsoft.com/office/2007/relationships/diagramDrawing" Target="../diagrams/drawing4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4" Type="http://schemas.openxmlformats.org/officeDocument/2006/relationships/diagramLayout" Target="../diagrams/layout5.xml"/><Relationship Id="rId5" Type="http://schemas.openxmlformats.org/officeDocument/2006/relationships/diagramQuickStyle" Target="../diagrams/quickStyle5.xml"/><Relationship Id="rId6" Type="http://schemas.openxmlformats.org/officeDocument/2006/relationships/diagramColors" Target="../diagrams/colors5.xml"/><Relationship Id="rId7" Type="http://schemas.microsoft.com/office/2007/relationships/diagramDrawing" Target="../diagrams/drawing5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4" Type="http://schemas.openxmlformats.org/officeDocument/2006/relationships/diagramQuickStyle" Target="../diagrams/quickStyle6.xml"/><Relationship Id="rId5" Type="http://schemas.openxmlformats.org/officeDocument/2006/relationships/diagramColors" Target="../diagrams/colors6.xml"/><Relationship Id="rId6" Type="http://schemas.microsoft.com/office/2007/relationships/diagramDrawing" Target="../diagrams/drawing6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4" Type="http://schemas.openxmlformats.org/officeDocument/2006/relationships/diagramQuickStyle" Target="../diagrams/quickStyle7.xml"/><Relationship Id="rId5" Type="http://schemas.openxmlformats.org/officeDocument/2006/relationships/diagramColors" Target="../diagrams/colors7.xml"/><Relationship Id="rId6" Type="http://schemas.microsoft.com/office/2007/relationships/diagramDrawing" Target="../diagrams/drawing7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7" name="Picture 19" descr="b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6305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92758" y="1375544"/>
            <a:ext cx="7943782" cy="2203981"/>
          </a:xfrm>
        </p:spPr>
        <p:txBody>
          <a:bodyPr>
            <a:noAutofit/>
          </a:bodyPr>
          <a:lstStyle/>
          <a:p>
            <a:r>
              <a:rPr lang="en-US" sz="3600" dirty="0"/>
              <a:t>Digital Libraries, Digital Archives, Digital Humanities, Digital Scholarship: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What's </a:t>
            </a:r>
            <a:r>
              <a:rPr lang="en-US" sz="3600" dirty="0"/>
              <a:t>the Difference? Prioritizing, Strategizing, and Executing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Jenn Riley</a:t>
            </a:r>
          </a:p>
          <a:p>
            <a:r>
              <a:rPr lang="en-US" dirty="0" smtClean="0"/>
              <a:t>Head, Carolina Digital Library and Archives</a:t>
            </a:r>
          </a:p>
          <a:p>
            <a:r>
              <a:rPr lang="en-US" dirty="0" smtClean="0"/>
              <a:t>UNC Library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1069975"/>
            <a:ext cx="8229600" cy="1402292"/>
          </a:xfrm>
        </p:spPr>
        <p:txBody>
          <a:bodyPr/>
          <a:lstStyle/>
          <a:p>
            <a:r>
              <a:rPr lang="en-US" dirty="0" smtClean="0"/>
              <a:t>And then…digital </a:t>
            </a:r>
            <a:r>
              <a:rPr lang="en-US" dirty="0" smtClean="0"/>
              <a:t>methods in </a:t>
            </a:r>
            <a:r>
              <a:rPr lang="en-US" dirty="0" smtClean="0"/>
              <a:t>instruction!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12/13/2011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Scholarly Communication Working Group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6FC0797-16DF-8B40-9D23-AE3706453CE6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227886922"/>
              </p:ext>
            </p:extLst>
          </p:nvPr>
        </p:nvGraphicFramePr>
        <p:xfrm>
          <a:off x="321736" y="2523065"/>
          <a:ext cx="8517467" cy="3733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359571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what’s an academic library to do?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12/13/2011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Scholarly Communication Working Group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6FC0797-16DF-8B40-9D23-AE3706453CE6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0385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next for digital collections?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12/13/2011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Scholarly Communication Working Group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6FC0797-16DF-8B40-9D23-AE3706453CE6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628655068"/>
              </p:ext>
            </p:extLst>
          </p:nvPr>
        </p:nvGraphicFramePr>
        <p:xfrm>
          <a:off x="429128" y="2052931"/>
          <a:ext cx="8271448" cy="43269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2109116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069166"/>
            <a:ext cx="7772400" cy="1362075"/>
          </a:xfrm>
        </p:spPr>
        <p:txBody>
          <a:bodyPr/>
          <a:lstStyle/>
          <a:p>
            <a:pPr algn="ctr"/>
            <a:r>
              <a:rPr lang="en-US" dirty="0" smtClean="0"/>
              <a:t>Expand knowledge, spread the responsibility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12/13/2011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Scholarly Communication Working Group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6FC0797-16DF-8B40-9D23-AE3706453CE6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2812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Tiered </a:t>
            </a:r>
            <a:r>
              <a:rPr lang="en-US" dirty="0" smtClean="0"/>
              <a:t>faculty-facing services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4905117"/>
              </p:ext>
            </p:extLst>
          </p:nvPr>
        </p:nvGraphicFramePr>
        <p:xfrm>
          <a:off x="169333" y="2155297"/>
          <a:ext cx="8794221" cy="4262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12/13/2011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Scholarly Communication Working Group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6FC0797-16DF-8B40-9D23-AE3706453CE6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3278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we ensure s</a:t>
            </a:r>
            <a:r>
              <a:rPr lang="en-US" dirty="0" smtClean="0"/>
              <a:t>ustainability?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4423786"/>
              </p:ext>
            </p:extLst>
          </p:nvPr>
        </p:nvGraphicFramePr>
        <p:xfrm>
          <a:off x="479953" y="1930400"/>
          <a:ext cx="8229600" cy="48259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12/13/2011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Scholarly Communication Working Group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6FC0797-16DF-8B40-9D23-AE3706453CE6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8422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Modular </a:t>
            </a:r>
            <a:r>
              <a:rPr lang="en-US" dirty="0" smtClean="0"/>
              <a:t>architectures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12/13/2011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Scholarly Communication Working Group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6FC0797-16DF-8B40-9D23-AE3706453CE6}" type="slidenum">
              <a:rPr lang="en-US" smtClean="0"/>
              <a:pPr/>
              <a:t>16</a:t>
            </a:fld>
            <a:endParaRPr lang="en-US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2106456006"/>
              </p:ext>
            </p:extLst>
          </p:nvPr>
        </p:nvGraphicFramePr>
        <p:xfrm>
          <a:off x="435338" y="2016844"/>
          <a:ext cx="8213472" cy="44083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771013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1069975"/>
            <a:ext cx="8229600" cy="1666422"/>
          </a:xfrm>
        </p:spPr>
        <p:txBody>
          <a:bodyPr/>
          <a:lstStyle/>
          <a:p>
            <a:r>
              <a:rPr lang="en-US" dirty="0" smtClean="0"/>
              <a:t>UNC’s interpretation of a preservation repository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12/13/2011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Scholarly Communication Working Group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6FC0797-16DF-8B40-9D23-AE3706453CE6}" type="slidenum">
              <a:rPr lang="en-US" smtClean="0"/>
              <a:pPr/>
              <a:t>17</a:t>
            </a:fld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2541932"/>
              </p:ext>
            </p:extLst>
          </p:nvPr>
        </p:nvGraphicFramePr>
        <p:xfrm>
          <a:off x="1060582" y="2619136"/>
          <a:ext cx="7240462" cy="37002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888179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122167"/>
            <a:ext cx="7772400" cy="2702935"/>
          </a:xfrm>
        </p:spPr>
        <p:txBody>
          <a:bodyPr/>
          <a:lstStyle/>
          <a:p>
            <a:pPr algn="r"/>
            <a:r>
              <a:rPr lang="en-US" dirty="0" smtClean="0"/>
              <a:t>Save a place for experimentation</a:t>
            </a:r>
            <a:br>
              <a:rPr lang="en-US" dirty="0" smtClean="0"/>
            </a:br>
            <a:r>
              <a:rPr lang="en-US" sz="2800" cap="none" dirty="0" smtClean="0"/>
              <a:t>(especially in scholarly communication)</a:t>
            </a:r>
            <a:br>
              <a:rPr lang="en-US" sz="2800" cap="none" dirty="0" smtClean="0"/>
            </a:br>
            <a:r>
              <a:rPr lang="en-US" sz="2800" cap="none" dirty="0" smtClean="0"/>
              <a:t>(we’re not all comfortable with this yet)</a:t>
            </a:r>
            <a:endParaRPr lang="en-US" sz="2800" cap="non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12/13/2011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Scholarly Communication Working Group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6FC0797-16DF-8B40-9D23-AE3706453CE6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9890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Balance reactive with proactive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12/13/2011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Scholarly Communication Working Group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6FC0797-16DF-8B40-9D23-AE3706453CE6}" type="slidenum">
              <a:rPr lang="en-US" smtClean="0"/>
              <a:pPr/>
              <a:t>19</a:t>
            </a:fld>
            <a:endParaRPr lang="en-US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669413136"/>
              </p:ext>
            </p:extLst>
          </p:nvPr>
        </p:nvGraphicFramePr>
        <p:xfrm>
          <a:off x="1007280" y="2065413"/>
          <a:ext cx="7180858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580328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story…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12/13/2011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Scholarly Communication Working Group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6FC0797-16DF-8B40-9D23-AE3706453CE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5194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Collaborate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12/13/2011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Scholarly Communication Working Group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6FC0797-16DF-8B40-9D23-AE3706453CE6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3976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jennriley@unc.edu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12/13/2011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Scholarly Communication Working Group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6FC0797-16DF-8B40-9D23-AE3706453CE6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1197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</a:t>
            </a:r>
            <a:r>
              <a:rPr lang="en-US" dirty="0" smtClean="0"/>
              <a:t>volution of the “digital library”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4902848"/>
              </p:ext>
            </p:extLst>
          </p:nvPr>
        </p:nvGraphicFramePr>
        <p:xfrm>
          <a:off x="395288" y="2155296"/>
          <a:ext cx="8229600" cy="4262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12/13/2011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Scholarly Communication Working Group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6FC0797-16DF-8B40-9D23-AE3706453CE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5468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“Digital humanities” evolved in parallel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12/13/2011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Scholarly Communication Working Group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6FC0797-16DF-8B40-9D23-AE3706453CE6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21" name="Diagram 20"/>
          <p:cNvGraphicFramePr/>
          <p:nvPr>
            <p:extLst>
              <p:ext uri="{D42A27DB-BD31-4B8C-83A1-F6EECF244321}">
                <p14:modId xmlns:p14="http://schemas.microsoft.com/office/powerpoint/2010/main" val="3000350329"/>
              </p:ext>
            </p:extLst>
          </p:nvPr>
        </p:nvGraphicFramePr>
        <p:xfrm>
          <a:off x="152399" y="2556933"/>
          <a:ext cx="8805333" cy="3886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22" name="Group 21"/>
          <p:cNvGrpSpPr/>
          <p:nvPr/>
        </p:nvGrpSpPr>
        <p:grpSpPr>
          <a:xfrm>
            <a:off x="5312664" y="2560320"/>
            <a:ext cx="3651369" cy="1399032"/>
            <a:chOff x="1384527" y="1756658"/>
            <a:chExt cx="3651369" cy="1187280"/>
          </a:xfrm>
        </p:grpSpPr>
        <p:sp>
          <p:nvSpPr>
            <p:cNvPr id="23" name="Round Same Side Corner Rectangle 22"/>
            <p:cNvSpPr/>
            <p:nvPr/>
          </p:nvSpPr>
          <p:spPr>
            <a:xfrm rot="5400000">
              <a:off x="2638816" y="502369"/>
              <a:ext cx="1142792" cy="3651369"/>
            </a:xfrm>
            <a:prstGeom prst="round2SameRect">
              <a:avLst/>
            </a:prstGeom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4" name="Round Same Side Corner Rectangle 4"/>
            <p:cNvSpPr/>
            <p:nvPr/>
          </p:nvSpPr>
          <p:spPr>
            <a:xfrm>
              <a:off x="1384528" y="1786541"/>
              <a:ext cx="3587619" cy="115739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13792" tIns="10160" rIns="10160" bIns="10160" numCol="1" spcCol="1270" anchor="ctr" anchorCtr="0">
              <a:noAutofit/>
            </a:bodyPr>
            <a:lstStyle/>
            <a:p>
              <a:pPr marL="171450" lvl="1" indent="-171450" algn="l" defTabSz="7112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400" kern="1200" dirty="0" smtClean="0"/>
                <a:t>Text mining</a:t>
              </a:r>
            </a:p>
            <a:p>
              <a:pPr marL="171450" lvl="1" indent="-171450" algn="l" defTabSz="7112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400" dirty="0" smtClean="0"/>
                <a:t>Computational linguistics</a:t>
              </a:r>
            </a:p>
            <a:p>
              <a:pPr marL="171450" lvl="1" indent="-171450" algn="l" defTabSz="7112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400" kern="1200" dirty="0" smtClean="0"/>
                <a:t>Scholar-driven</a:t>
              </a:r>
              <a:endParaRPr lang="en-US" sz="2400" kern="1200" dirty="0" smtClean="0"/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5329599" y="4361688"/>
            <a:ext cx="3651369" cy="1399032"/>
            <a:chOff x="1384528" y="1756658"/>
            <a:chExt cx="3651369" cy="1187280"/>
          </a:xfrm>
        </p:grpSpPr>
        <p:sp>
          <p:nvSpPr>
            <p:cNvPr id="26" name="Round Same Side Corner Rectangle 25"/>
            <p:cNvSpPr/>
            <p:nvPr/>
          </p:nvSpPr>
          <p:spPr>
            <a:xfrm rot="5400000">
              <a:off x="2638816" y="502370"/>
              <a:ext cx="1142793" cy="3651369"/>
            </a:xfrm>
            <a:prstGeom prst="round2SameRect">
              <a:avLst/>
            </a:prstGeom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7" name="Round Same Side Corner Rectangle 4"/>
            <p:cNvSpPr/>
            <p:nvPr/>
          </p:nvSpPr>
          <p:spPr>
            <a:xfrm>
              <a:off x="1384528" y="1786541"/>
              <a:ext cx="3587619" cy="115739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13792" tIns="10160" rIns="10160" bIns="10160" numCol="1" spcCol="1270" anchor="ctr" anchorCtr="0">
              <a:noAutofit/>
            </a:bodyPr>
            <a:lstStyle/>
            <a:p>
              <a:pPr marL="114300" lvl="1" indent="-114300" defTabSz="533400">
                <a:lnSpc>
                  <a:spcPct val="90000"/>
                </a:lnSpc>
                <a:spcAft>
                  <a:spcPct val="15000"/>
                </a:spcAft>
                <a:buChar char="••"/>
              </a:pPr>
              <a:r>
                <a:rPr lang="en-US" sz="2400" dirty="0" smtClean="0"/>
                <a:t>Spatial </a:t>
              </a:r>
              <a:r>
                <a:rPr lang="en-US" sz="2400" dirty="0"/>
                <a:t>&amp; </a:t>
              </a:r>
              <a:r>
                <a:rPr lang="en-US" sz="2400" dirty="0" smtClean="0"/>
                <a:t>temporal</a:t>
              </a:r>
            </a:p>
            <a:p>
              <a:pPr marL="114300" lvl="1" indent="-114300" defTabSz="533400">
                <a:lnSpc>
                  <a:spcPct val="90000"/>
                </a:lnSpc>
                <a:spcAft>
                  <a:spcPct val="15000"/>
                </a:spcAft>
                <a:buChar char="••"/>
              </a:pPr>
              <a:r>
                <a:rPr lang="en-US" sz="2400" dirty="0" smtClean="0"/>
                <a:t>Online reference works</a:t>
              </a:r>
            </a:p>
            <a:p>
              <a:pPr marL="114300" lvl="1" indent="-114300" defTabSz="533400">
                <a:lnSpc>
                  <a:spcPct val="90000"/>
                </a:lnSpc>
                <a:spcAft>
                  <a:spcPct val="15000"/>
                </a:spcAft>
                <a:buChar char="••"/>
              </a:pPr>
              <a:r>
                <a:rPr lang="en-US" sz="2400" dirty="0" smtClean="0"/>
                <a:t>Collaborative</a:t>
              </a:r>
              <a:endParaRPr lang="en-US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10131413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Continuum of work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12/13/2011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Scholarly Communication Working Group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6FC0797-16DF-8B40-9D23-AE3706453CE6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13" name="Content Placeholder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2732939"/>
              </p:ext>
            </p:extLst>
          </p:nvPr>
        </p:nvGraphicFramePr>
        <p:xfrm>
          <a:off x="547687" y="2036768"/>
          <a:ext cx="8054447" cy="42454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0" y="1811890"/>
            <a:ext cx="461665" cy="1473199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b="1" dirty="0" smtClean="0"/>
              <a:t>Collections</a:t>
            </a:r>
            <a:endParaRPr lang="en-US" b="1" dirty="0"/>
          </a:p>
        </p:txBody>
      </p:sp>
      <p:sp>
        <p:nvSpPr>
          <p:cNvPr id="15" name="Left-Right Arrow 14"/>
          <p:cNvSpPr/>
          <p:nvPr/>
        </p:nvSpPr>
        <p:spPr>
          <a:xfrm>
            <a:off x="491063" y="2398117"/>
            <a:ext cx="8212669" cy="639365"/>
          </a:xfrm>
          <a:prstGeom prst="leftRightArrow">
            <a:avLst/>
          </a:prstGeom>
          <a:ln>
            <a:solidFill>
              <a:schemeClr val="tx1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2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8682335" y="1845720"/>
            <a:ext cx="461665" cy="1473199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b="1" dirty="0" smtClean="0"/>
              <a:t>Scholarship</a:t>
            </a:r>
          </a:p>
        </p:txBody>
      </p:sp>
    </p:spTree>
    <p:extLst>
      <p:ext uri="{BB962C8B-B14F-4D97-AF65-F5344CB8AC3E}">
        <p14:creationId xmlns:p14="http://schemas.microsoft.com/office/powerpoint/2010/main" val="8094477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Enter Institutional Repositories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1175111"/>
              </p:ext>
            </p:extLst>
          </p:nvPr>
        </p:nvGraphicFramePr>
        <p:xfrm>
          <a:off x="395288" y="2070636"/>
          <a:ext cx="8229600" cy="4262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12/13/2011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Scholarly Communication Working Group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6FC0797-16DF-8B40-9D23-AE3706453CE6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9331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Scholarly communication </a:t>
            </a:r>
            <a:r>
              <a:rPr lang="en-US" dirty="0" smtClean="0"/>
              <a:t>cycle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12/13/2011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Scholarly Communication Working Group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6FC0797-16DF-8B40-9D23-AE3706453CE6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019512645"/>
              </p:ext>
            </p:extLst>
          </p:nvPr>
        </p:nvGraphicFramePr>
        <p:xfrm>
          <a:off x="321733" y="1904998"/>
          <a:ext cx="8517466" cy="44280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213599" y="2116667"/>
            <a:ext cx="13135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We’re here</a:t>
            </a:r>
            <a:endParaRPr lang="en-US" dirty="0"/>
          </a:p>
        </p:txBody>
      </p:sp>
      <p:cxnSp>
        <p:nvCxnSpPr>
          <p:cNvPr id="11" name="Straight Arrow Connector 10"/>
          <p:cNvCxnSpPr>
            <a:stCxn id="8" idx="1"/>
          </p:cNvCxnSpPr>
          <p:nvPr/>
        </p:nvCxnSpPr>
        <p:spPr>
          <a:xfrm flipH="1">
            <a:off x="6062133" y="2301333"/>
            <a:ext cx="1151466" cy="103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793066" y="3539067"/>
            <a:ext cx="1320801" cy="660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Should we be here?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>
          <a:xfrm flipH="1" flipV="1">
            <a:off x="3623733" y="2861734"/>
            <a:ext cx="423334" cy="71119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3268133" y="4064000"/>
            <a:ext cx="541867" cy="44026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4318000" y="4182533"/>
            <a:ext cx="220133" cy="115146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4927600" y="3945467"/>
            <a:ext cx="982133" cy="5926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71733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1069975"/>
            <a:ext cx="8229600" cy="1436158"/>
          </a:xfrm>
        </p:spPr>
        <p:txBody>
          <a:bodyPr/>
          <a:lstStyle/>
          <a:p>
            <a:r>
              <a:rPr lang="en-US" dirty="0" smtClean="0"/>
              <a:t>Some a</a:t>
            </a:r>
            <a:r>
              <a:rPr lang="en-US" dirty="0" smtClean="0"/>
              <a:t>reas of emerging library involvement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3200697"/>
              </p:ext>
            </p:extLst>
          </p:nvPr>
        </p:nvGraphicFramePr>
        <p:xfrm>
          <a:off x="395288" y="2523071"/>
          <a:ext cx="8229600" cy="34374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12/13/2011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Scholarly Communication Working Group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6FC0797-16DF-8B40-9D23-AE3706453CE6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4339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1069975"/>
            <a:ext cx="8229600" cy="1453092"/>
          </a:xfrm>
        </p:spPr>
        <p:txBody>
          <a:bodyPr/>
          <a:lstStyle/>
          <a:p>
            <a:r>
              <a:rPr lang="en-US" dirty="0" smtClean="0"/>
              <a:t>And then </a:t>
            </a:r>
            <a:r>
              <a:rPr lang="en-US" dirty="0" smtClean="0"/>
              <a:t>we have born </a:t>
            </a:r>
            <a:r>
              <a:rPr lang="en-US" dirty="0" smtClean="0"/>
              <a:t>digital library acquisitions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087" y="2472273"/>
            <a:ext cx="8229600" cy="677329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(For </a:t>
            </a:r>
            <a:r>
              <a:rPr lang="en-US" dirty="0" smtClean="0"/>
              <a:t>which we take </a:t>
            </a:r>
            <a:r>
              <a:rPr lang="en-US" dirty="0" smtClean="0"/>
              <a:t>on </a:t>
            </a:r>
            <a:r>
              <a:rPr lang="en-US" dirty="0" smtClean="0"/>
              <a:t>stewardship </a:t>
            </a:r>
            <a:r>
              <a:rPr lang="en-US" dirty="0" smtClean="0"/>
              <a:t>responsibility)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12/13/2011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Scholarly Communication Working Group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6FC0797-16DF-8B40-9D23-AE3706453CE6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774634729"/>
              </p:ext>
            </p:extLst>
          </p:nvPr>
        </p:nvGraphicFramePr>
        <p:xfrm>
          <a:off x="237065" y="3268130"/>
          <a:ext cx="8669867" cy="30818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169200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Edge">
  <a:themeElements>
    <a:clrScheme name="Edge 15">
      <a:dk1>
        <a:srgbClr val="000000"/>
      </a:dk1>
      <a:lt1>
        <a:srgbClr val="FFFFFF"/>
      </a:lt1>
      <a:dk2>
        <a:srgbClr val="003D66"/>
      </a:dk2>
      <a:lt2>
        <a:srgbClr val="5F5F5F"/>
      </a:lt2>
      <a:accent1>
        <a:srgbClr val="990000"/>
      </a:accent1>
      <a:accent2>
        <a:srgbClr val="990000"/>
      </a:accent2>
      <a:accent3>
        <a:srgbClr val="FFFFFF"/>
      </a:accent3>
      <a:accent4>
        <a:srgbClr val="000000"/>
      </a:accent4>
      <a:accent5>
        <a:srgbClr val="CAAAAA"/>
      </a:accent5>
      <a:accent6>
        <a:srgbClr val="8A0000"/>
      </a:accent6>
      <a:hlink>
        <a:srgbClr val="0066FF"/>
      </a:hlink>
      <a:folHlink>
        <a:srgbClr val="0981EF"/>
      </a:folHlink>
    </a:clrScheme>
    <a:fontScheme name="Edge">
      <a:majorFont>
        <a:latin typeface="Franklin Gothic Book"/>
        <a:ea typeface="ＭＳ Ｐゴシック"/>
        <a:cs typeface="Arial"/>
      </a:majorFont>
      <a:minorFont>
        <a:latin typeface="Franklin Gothic Book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10">
        <a:dk1>
          <a:srgbClr val="000000"/>
        </a:dk1>
        <a:lt1>
          <a:srgbClr val="FFFFFF"/>
        </a:lt1>
        <a:dk2>
          <a:srgbClr val="003D66"/>
        </a:dk2>
        <a:lt2>
          <a:srgbClr val="5F5F5F"/>
        </a:lt2>
        <a:accent1>
          <a:srgbClr val="FF9900"/>
        </a:accent1>
        <a:accent2>
          <a:srgbClr val="015CAF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01539E"/>
        </a:accent6>
        <a:hlink>
          <a:srgbClr val="FF6600"/>
        </a:hlink>
        <a:folHlink>
          <a:srgbClr val="0981E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11">
        <a:dk1>
          <a:srgbClr val="000000"/>
        </a:dk1>
        <a:lt1>
          <a:srgbClr val="FFFFFF"/>
        </a:lt1>
        <a:dk2>
          <a:srgbClr val="003D66"/>
        </a:dk2>
        <a:lt2>
          <a:srgbClr val="5F5F5F"/>
        </a:lt2>
        <a:accent1>
          <a:srgbClr val="FF9900"/>
        </a:accent1>
        <a:accent2>
          <a:srgbClr val="FD9101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58301"/>
        </a:accent6>
        <a:hlink>
          <a:srgbClr val="0066FF"/>
        </a:hlink>
        <a:folHlink>
          <a:srgbClr val="0981E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12">
        <a:dk1>
          <a:srgbClr val="000000"/>
        </a:dk1>
        <a:lt1>
          <a:srgbClr val="FFFFFF"/>
        </a:lt1>
        <a:dk2>
          <a:srgbClr val="003D66"/>
        </a:dk2>
        <a:lt2>
          <a:srgbClr val="5F5F5F"/>
        </a:lt2>
        <a:accent1>
          <a:srgbClr val="FF9900"/>
        </a:accent1>
        <a:accent2>
          <a:srgbClr val="FD9101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58301"/>
        </a:accent6>
        <a:hlink>
          <a:srgbClr val="003B92"/>
        </a:hlink>
        <a:folHlink>
          <a:srgbClr val="0981E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13">
        <a:dk1>
          <a:srgbClr val="000000"/>
        </a:dk1>
        <a:lt1>
          <a:srgbClr val="FFFFFF"/>
        </a:lt1>
        <a:dk2>
          <a:srgbClr val="1E1F1B"/>
        </a:dk2>
        <a:lt2>
          <a:srgbClr val="5F5F5F"/>
        </a:lt2>
        <a:accent1>
          <a:srgbClr val="FF9900"/>
        </a:accent1>
        <a:accent2>
          <a:srgbClr val="FD9101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58301"/>
        </a:accent6>
        <a:hlink>
          <a:srgbClr val="003B92"/>
        </a:hlink>
        <a:folHlink>
          <a:srgbClr val="0981E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14">
        <a:dk1>
          <a:srgbClr val="000000"/>
        </a:dk1>
        <a:lt1>
          <a:srgbClr val="FFFFFF"/>
        </a:lt1>
        <a:dk2>
          <a:srgbClr val="003D66"/>
        </a:dk2>
        <a:lt2>
          <a:srgbClr val="5F5F5F"/>
        </a:lt2>
        <a:accent1>
          <a:srgbClr val="990000"/>
        </a:accent1>
        <a:accent2>
          <a:srgbClr val="FD9101"/>
        </a:accent2>
        <a:accent3>
          <a:srgbClr val="FFFFFF"/>
        </a:accent3>
        <a:accent4>
          <a:srgbClr val="000000"/>
        </a:accent4>
        <a:accent5>
          <a:srgbClr val="CAAAAA"/>
        </a:accent5>
        <a:accent6>
          <a:srgbClr val="E58301"/>
        </a:accent6>
        <a:hlink>
          <a:srgbClr val="0066FF"/>
        </a:hlink>
        <a:folHlink>
          <a:srgbClr val="0981E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15">
        <a:dk1>
          <a:srgbClr val="000000"/>
        </a:dk1>
        <a:lt1>
          <a:srgbClr val="FFFFFF"/>
        </a:lt1>
        <a:dk2>
          <a:srgbClr val="003D66"/>
        </a:dk2>
        <a:lt2>
          <a:srgbClr val="5F5F5F"/>
        </a:lt2>
        <a:accent1>
          <a:srgbClr val="990000"/>
        </a:accent1>
        <a:accent2>
          <a:srgbClr val="990000"/>
        </a:accent2>
        <a:accent3>
          <a:srgbClr val="FFFFFF"/>
        </a:accent3>
        <a:accent4>
          <a:srgbClr val="000000"/>
        </a:accent4>
        <a:accent5>
          <a:srgbClr val="CAAAAA"/>
        </a:accent5>
        <a:accent6>
          <a:srgbClr val="8A0000"/>
        </a:accent6>
        <a:hlink>
          <a:srgbClr val="0066FF"/>
        </a:hlink>
        <a:folHlink>
          <a:srgbClr val="0981E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861</TotalTime>
  <Words>730</Words>
  <Application>Microsoft Macintosh PowerPoint</Application>
  <PresentationFormat>On-screen Show (4:3)</PresentationFormat>
  <Paragraphs>209</Paragraphs>
  <Slides>21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Edge</vt:lpstr>
      <vt:lpstr>Digital Libraries, Digital Archives, Digital Humanities, Digital Scholarship:  What's the Difference? Prioritizing, Strategizing, and Executing</vt:lpstr>
      <vt:lpstr>A story…</vt:lpstr>
      <vt:lpstr>Evolution of the “digital library”</vt:lpstr>
      <vt:lpstr>“Digital humanities” evolved in parallel</vt:lpstr>
      <vt:lpstr>Continuum of work</vt:lpstr>
      <vt:lpstr>Enter Institutional Repositories</vt:lpstr>
      <vt:lpstr>Scholarly communication cycle</vt:lpstr>
      <vt:lpstr>Some areas of emerging library involvement</vt:lpstr>
      <vt:lpstr>And then we have born digital library acquisitions</vt:lpstr>
      <vt:lpstr>And then…digital methods in instruction!</vt:lpstr>
      <vt:lpstr>So what’s an academic library to do?</vt:lpstr>
      <vt:lpstr>What’s next for digital collections?</vt:lpstr>
      <vt:lpstr>Expand knowledge, spread the responsibility</vt:lpstr>
      <vt:lpstr>Tiered faculty-facing services</vt:lpstr>
      <vt:lpstr>How do we ensure sustainability?</vt:lpstr>
      <vt:lpstr>Modular architectures</vt:lpstr>
      <vt:lpstr>UNC’s interpretation of a preservation repository</vt:lpstr>
      <vt:lpstr>Save a place for experimentation (especially in scholarly communication) (we’re not all comfortable with this yet)</vt:lpstr>
      <vt:lpstr>Balance reactive with proactive</vt:lpstr>
      <vt:lpstr>Collaborate</vt:lpstr>
      <vt:lpstr>Thank you!</vt:lpstr>
    </vt:vector>
  </TitlesOfParts>
  <Company>Academic Affairs Library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Administrator</dc:creator>
  <cp:lastModifiedBy>Jenn Riley</cp:lastModifiedBy>
  <cp:revision>68</cp:revision>
  <dcterms:created xsi:type="dcterms:W3CDTF">2005-12-07T16:08:33Z</dcterms:created>
  <dcterms:modified xsi:type="dcterms:W3CDTF">2011-12-13T03:01:50Z</dcterms:modified>
</cp:coreProperties>
</file>