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 Unicode MS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16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1F9558-D391-234C-B968-3A165C07649A}" type="doc">
      <dgm:prSet loTypeId="urn:microsoft.com/office/officeart/2005/8/layout/venn1" loCatId="" qsTypeId="urn:microsoft.com/office/officeart/2005/8/quickstyle/simple4" qsCatId="simple" csTypeId="urn:microsoft.com/office/officeart/2005/8/colors/accent0_3" csCatId="mainScheme" phldr="1"/>
      <dgm:spPr/>
    </dgm:pt>
    <dgm:pt modelId="{613F62E4-32E3-9F4C-817A-70BCF3510A09}">
      <dgm:prSet phldrT="[Text]"/>
      <dgm:spPr/>
      <dgm:t>
        <a:bodyPr/>
        <a:lstStyle/>
        <a:p>
          <a:r>
            <a:rPr lang="en-US" dirty="0" smtClean="0"/>
            <a:t>Digital repository collection development policies</a:t>
          </a:r>
          <a:endParaRPr lang="en-US" dirty="0"/>
        </a:p>
      </dgm:t>
    </dgm:pt>
    <dgm:pt modelId="{925CE3EC-A299-F144-BBC8-7ED679B7D063}" type="parTrans" cxnId="{11268B2E-B997-DE44-970F-EC819F4492AE}">
      <dgm:prSet/>
      <dgm:spPr/>
      <dgm:t>
        <a:bodyPr/>
        <a:lstStyle/>
        <a:p>
          <a:endParaRPr lang="en-US"/>
        </a:p>
      </dgm:t>
    </dgm:pt>
    <dgm:pt modelId="{23826968-EC94-DC46-B15D-6CE6BCC99BA8}" type="sibTrans" cxnId="{11268B2E-B997-DE44-970F-EC819F4492AE}">
      <dgm:prSet/>
      <dgm:spPr/>
      <dgm:t>
        <a:bodyPr/>
        <a:lstStyle/>
        <a:p>
          <a:endParaRPr lang="en-US"/>
        </a:p>
      </dgm:t>
    </dgm:pt>
    <dgm:pt modelId="{66A05B30-0FD4-AD43-A286-C220EE3174ED}">
      <dgm:prSet phldrT="[Text]"/>
      <dgm:spPr/>
      <dgm:t>
        <a:bodyPr/>
        <a:lstStyle/>
        <a:p>
          <a:r>
            <a:rPr lang="en-US" dirty="0" smtClean="0"/>
            <a:t>Traditional collection development policies</a:t>
          </a:r>
          <a:endParaRPr lang="en-US" dirty="0"/>
        </a:p>
      </dgm:t>
    </dgm:pt>
    <dgm:pt modelId="{5E902D7C-B2AD-1447-8077-916962B7E68D}" type="parTrans" cxnId="{1C28140D-4CE8-E145-9127-BF593752572D}">
      <dgm:prSet/>
      <dgm:spPr/>
      <dgm:t>
        <a:bodyPr/>
        <a:lstStyle/>
        <a:p>
          <a:endParaRPr lang="en-US"/>
        </a:p>
      </dgm:t>
    </dgm:pt>
    <dgm:pt modelId="{E1288509-17F7-8441-B333-A8EC860D66A1}" type="sibTrans" cxnId="{1C28140D-4CE8-E145-9127-BF593752572D}">
      <dgm:prSet/>
      <dgm:spPr/>
      <dgm:t>
        <a:bodyPr/>
        <a:lstStyle/>
        <a:p>
          <a:endParaRPr lang="en-US"/>
        </a:p>
      </dgm:t>
    </dgm:pt>
    <dgm:pt modelId="{9F6CBA34-C88B-E942-B8F3-3C364C085BEF}">
      <dgm:prSet phldrT="[Text]"/>
      <dgm:spPr/>
      <dgm:t>
        <a:bodyPr/>
        <a:lstStyle/>
        <a:p>
          <a:r>
            <a:rPr lang="en-US" dirty="0" smtClean="0"/>
            <a:t>Digital preservation policies</a:t>
          </a:r>
          <a:endParaRPr lang="en-US" dirty="0"/>
        </a:p>
      </dgm:t>
    </dgm:pt>
    <dgm:pt modelId="{B784BDDA-66CA-B14D-B004-27929C625C22}" type="parTrans" cxnId="{AC422A08-A901-C44E-BB03-C5FDDBC361C5}">
      <dgm:prSet/>
      <dgm:spPr/>
      <dgm:t>
        <a:bodyPr/>
        <a:lstStyle/>
        <a:p>
          <a:endParaRPr lang="en-US"/>
        </a:p>
      </dgm:t>
    </dgm:pt>
    <dgm:pt modelId="{A9F968EC-128A-544D-B0C9-732925CFF5FF}" type="sibTrans" cxnId="{AC422A08-A901-C44E-BB03-C5FDDBC361C5}">
      <dgm:prSet/>
      <dgm:spPr/>
      <dgm:t>
        <a:bodyPr/>
        <a:lstStyle/>
        <a:p>
          <a:endParaRPr lang="en-US"/>
        </a:p>
      </dgm:t>
    </dgm:pt>
    <dgm:pt modelId="{B5AF2205-EB8E-3542-83EF-FEB748950EF0}" type="pres">
      <dgm:prSet presAssocID="{9F1F9558-D391-234C-B968-3A165C07649A}" presName="compositeShape" presStyleCnt="0">
        <dgm:presLayoutVars>
          <dgm:chMax val="7"/>
          <dgm:dir/>
          <dgm:resizeHandles val="exact"/>
        </dgm:presLayoutVars>
      </dgm:prSet>
      <dgm:spPr/>
    </dgm:pt>
    <dgm:pt modelId="{85D11F16-3528-0644-A2EB-6AC90311674C}" type="pres">
      <dgm:prSet presAssocID="{613F62E4-32E3-9F4C-817A-70BCF3510A09}" presName="circ1" presStyleLbl="vennNode1" presStyleIdx="0" presStyleCnt="3"/>
      <dgm:spPr/>
      <dgm:t>
        <a:bodyPr/>
        <a:lstStyle/>
        <a:p>
          <a:endParaRPr lang="en-US"/>
        </a:p>
      </dgm:t>
    </dgm:pt>
    <dgm:pt modelId="{83F91EAC-FF66-BA47-9AB6-EFAE8F67E80F}" type="pres">
      <dgm:prSet presAssocID="{613F62E4-32E3-9F4C-817A-70BCF3510A0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EC6D5-415C-6241-9361-9CC3C2E75B2C}" type="pres">
      <dgm:prSet presAssocID="{66A05B30-0FD4-AD43-A286-C220EE3174ED}" presName="circ2" presStyleLbl="vennNode1" presStyleIdx="1" presStyleCnt="3"/>
      <dgm:spPr/>
      <dgm:t>
        <a:bodyPr/>
        <a:lstStyle/>
        <a:p>
          <a:endParaRPr lang="en-US"/>
        </a:p>
      </dgm:t>
    </dgm:pt>
    <dgm:pt modelId="{79D4859A-04AA-C441-99A4-F1E72CAB0646}" type="pres">
      <dgm:prSet presAssocID="{66A05B30-0FD4-AD43-A286-C220EE3174E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0F509-EE8B-924B-BA5F-FA1C732EEF50}" type="pres">
      <dgm:prSet presAssocID="{9F6CBA34-C88B-E942-B8F3-3C364C085BEF}" presName="circ3" presStyleLbl="vennNode1" presStyleIdx="2" presStyleCnt="3"/>
      <dgm:spPr/>
      <dgm:t>
        <a:bodyPr/>
        <a:lstStyle/>
        <a:p>
          <a:endParaRPr lang="en-US"/>
        </a:p>
      </dgm:t>
    </dgm:pt>
    <dgm:pt modelId="{4EB1E188-1CC7-9945-A50E-E078142EE2DD}" type="pres">
      <dgm:prSet presAssocID="{9F6CBA34-C88B-E942-B8F3-3C364C085BE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268B2E-B997-DE44-970F-EC819F4492AE}" srcId="{9F1F9558-D391-234C-B968-3A165C07649A}" destId="{613F62E4-32E3-9F4C-817A-70BCF3510A09}" srcOrd="0" destOrd="0" parTransId="{925CE3EC-A299-F144-BBC8-7ED679B7D063}" sibTransId="{23826968-EC94-DC46-B15D-6CE6BCC99BA8}"/>
    <dgm:cxn modelId="{7470CD94-00E5-384B-9648-E47E48D6331D}" type="presOf" srcId="{9F1F9558-D391-234C-B968-3A165C07649A}" destId="{B5AF2205-EB8E-3542-83EF-FEB748950EF0}" srcOrd="0" destOrd="0" presId="urn:microsoft.com/office/officeart/2005/8/layout/venn1"/>
    <dgm:cxn modelId="{286EF492-0A5F-C74D-878B-D407FF9429EE}" type="presOf" srcId="{613F62E4-32E3-9F4C-817A-70BCF3510A09}" destId="{83F91EAC-FF66-BA47-9AB6-EFAE8F67E80F}" srcOrd="1" destOrd="0" presId="urn:microsoft.com/office/officeart/2005/8/layout/venn1"/>
    <dgm:cxn modelId="{11DB1DC9-DE1D-9D48-8DA5-48612C6F5980}" type="presOf" srcId="{66A05B30-0FD4-AD43-A286-C220EE3174ED}" destId="{79D4859A-04AA-C441-99A4-F1E72CAB0646}" srcOrd="1" destOrd="0" presId="urn:microsoft.com/office/officeart/2005/8/layout/venn1"/>
    <dgm:cxn modelId="{62B29F71-0ADA-1744-B55D-CAF2E1B69B24}" type="presOf" srcId="{9F6CBA34-C88B-E942-B8F3-3C364C085BEF}" destId="{4EB1E188-1CC7-9945-A50E-E078142EE2DD}" srcOrd="1" destOrd="0" presId="urn:microsoft.com/office/officeart/2005/8/layout/venn1"/>
    <dgm:cxn modelId="{AC422A08-A901-C44E-BB03-C5FDDBC361C5}" srcId="{9F1F9558-D391-234C-B968-3A165C07649A}" destId="{9F6CBA34-C88B-E942-B8F3-3C364C085BEF}" srcOrd="2" destOrd="0" parTransId="{B784BDDA-66CA-B14D-B004-27929C625C22}" sibTransId="{A9F968EC-128A-544D-B0C9-732925CFF5FF}"/>
    <dgm:cxn modelId="{2D21599F-80EA-F44C-906F-9284E8D70FFF}" type="presOf" srcId="{66A05B30-0FD4-AD43-A286-C220EE3174ED}" destId="{05EEC6D5-415C-6241-9361-9CC3C2E75B2C}" srcOrd="0" destOrd="0" presId="urn:microsoft.com/office/officeart/2005/8/layout/venn1"/>
    <dgm:cxn modelId="{71A91A82-5095-2B49-AE44-E799397DDC09}" type="presOf" srcId="{613F62E4-32E3-9F4C-817A-70BCF3510A09}" destId="{85D11F16-3528-0644-A2EB-6AC90311674C}" srcOrd="0" destOrd="0" presId="urn:microsoft.com/office/officeart/2005/8/layout/venn1"/>
    <dgm:cxn modelId="{1C28140D-4CE8-E145-9127-BF593752572D}" srcId="{9F1F9558-D391-234C-B968-3A165C07649A}" destId="{66A05B30-0FD4-AD43-A286-C220EE3174ED}" srcOrd="1" destOrd="0" parTransId="{5E902D7C-B2AD-1447-8077-916962B7E68D}" sibTransId="{E1288509-17F7-8441-B333-A8EC860D66A1}"/>
    <dgm:cxn modelId="{0A8D507A-4925-3F4F-AE29-02B00344F519}" type="presOf" srcId="{9F6CBA34-C88B-E942-B8F3-3C364C085BEF}" destId="{A940F509-EE8B-924B-BA5F-FA1C732EEF50}" srcOrd="0" destOrd="0" presId="urn:microsoft.com/office/officeart/2005/8/layout/venn1"/>
    <dgm:cxn modelId="{1ABA582D-2504-BB4F-8F69-8F4A49E9BCAF}" type="presParOf" srcId="{B5AF2205-EB8E-3542-83EF-FEB748950EF0}" destId="{85D11F16-3528-0644-A2EB-6AC90311674C}" srcOrd="0" destOrd="0" presId="urn:microsoft.com/office/officeart/2005/8/layout/venn1"/>
    <dgm:cxn modelId="{B5329BE1-235E-8041-A424-70F27E6ABA58}" type="presParOf" srcId="{B5AF2205-EB8E-3542-83EF-FEB748950EF0}" destId="{83F91EAC-FF66-BA47-9AB6-EFAE8F67E80F}" srcOrd="1" destOrd="0" presId="urn:microsoft.com/office/officeart/2005/8/layout/venn1"/>
    <dgm:cxn modelId="{5800C030-9711-E243-B14A-3048AB1198EA}" type="presParOf" srcId="{B5AF2205-EB8E-3542-83EF-FEB748950EF0}" destId="{05EEC6D5-415C-6241-9361-9CC3C2E75B2C}" srcOrd="2" destOrd="0" presId="urn:microsoft.com/office/officeart/2005/8/layout/venn1"/>
    <dgm:cxn modelId="{3EAECFE0-B85D-444A-97E5-A11B82F5F99F}" type="presParOf" srcId="{B5AF2205-EB8E-3542-83EF-FEB748950EF0}" destId="{79D4859A-04AA-C441-99A4-F1E72CAB0646}" srcOrd="3" destOrd="0" presId="urn:microsoft.com/office/officeart/2005/8/layout/venn1"/>
    <dgm:cxn modelId="{DE74ECF6-BD89-8D4D-A0CA-FF36136AE009}" type="presParOf" srcId="{B5AF2205-EB8E-3542-83EF-FEB748950EF0}" destId="{A940F509-EE8B-924B-BA5F-FA1C732EEF50}" srcOrd="4" destOrd="0" presId="urn:microsoft.com/office/officeart/2005/8/layout/venn1"/>
    <dgm:cxn modelId="{A48F2513-8692-A143-8995-99EFEAC77E68}" type="presParOf" srcId="{B5AF2205-EB8E-3542-83EF-FEB748950EF0}" destId="{4EB1E188-1CC7-9945-A50E-E078142EE2D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24796-89CD-0140-A1DA-30AD8D8F206F}" type="doc">
      <dgm:prSet loTypeId="urn:microsoft.com/office/officeart/2005/8/layout/radial4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2C8B41A-B2FF-7347-A777-A0AD55185044}">
      <dgm:prSet phldrT="[Text]"/>
      <dgm:spPr/>
      <dgm:t>
        <a:bodyPr/>
        <a:lstStyle/>
        <a:p>
          <a:r>
            <a:rPr lang="en-US" dirty="0" smtClean="0"/>
            <a:t>CDR</a:t>
          </a:r>
          <a:endParaRPr lang="en-US" dirty="0"/>
        </a:p>
      </dgm:t>
    </dgm:pt>
    <dgm:pt modelId="{7D5D5CC9-D2A5-AA4F-A1B1-CA5E9B2F6B17}" type="parTrans" cxnId="{E7F84C9E-C0B8-F142-9807-315CD35915C1}">
      <dgm:prSet/>
      <dgm:spPr/>
      <dgm:t>
        <a:bodyPr/>
        <a:lstStyle/>
        <a:p>
          <a:endParaRPr lang="en-US"/>
        </a:p>
      </dgm:t>
    </dgm:pt>
    <dgm:pt modelId="{1ACFF723-7AC1-3A40-8559-65CD2124698B}" type="sibTrans" cxnId="{E7F84C9E-C0B8-F142-9807-315CD35915C1}">
      <dgm:prSet/>
      <dgm:spPr/>
      <dgm:t>
        <a:bodyPr/>
        <a:lstStyle/>
        <a:p>
          <a:endParaRPr lang="en-US"/>
        </a:p>
      </dgm:t>
    </dgm:pt>
    <dgm:pt modelId="{B49C09D8-0867-BB4F-BD12-8AC53932CE0A}">
      <dgm:prSet phldrT="[Text]"/>
      <dgm:spPr/>
      <dgm:t>
        <a:bodyPr/>
        <a:lstStyle/>
        <a:p>
          <a:r>
            <a:rPr lang="en-US" dirty="0" smtClean="0"/>
            <a:t>Faculty research</a:t>
          </a:r>
          <a:endParaRPr lang="en-US" dirty="0"/>
        </a:p>
      </dgm:t>
    </dgm:pt>
    <dgm:pt modelId="{A57E6CE0-4FFA-FA44-AC1F-43B610A7958B}" type="parTrans" cxnId="{7AA2FC2A-78E7-DB47-A943-9EDF6C077040}">
      <dgm:prSet/>
      <dgm:spPr/>
      <dgm:t>
        <a:bodyPr/>
        <a:lstStyle/>
        <a:p>
          <a:endParaRPr lang="en-US"/>
        </a:p>
      </dgm:t>
    </dgm:pt>
    <dgm:pt modelId="{F11F14E1-9A37-FD47-8969-2064366C7DFF}" type="sibTrans" cxnId="{7AA2FC2A-78E7-DB47-A943-9EDF6C077040}">
      <dgm:prSet/>
      <dgm:spPr/>
      <dgm:t>
        <a:bodyPr/>
        <a:lstStyle/>
        <a:p>
          <a:endParaRPr lang="en-US"/>
        </a:p>
      </dgm:t>
    </dgm:pt>
    <dgm:pt modelId="{E94F2EDD-B170-004C-A569-23B5F1DBD8F2}">
      <dgm:prSet phldrT="[Text]"/>
      <dgm:spPr/>
      <dgm:t>
        <a:bodyPr/>
        <a:lstStyle/>
        <a:p>
          <a:r>
            <a:rPr lang="en-US" dirty="0" smtClean="0"/>
            <a:t>Born-digital acquisitions</a:t>
          </a:r>
          <a:endParaRPr lang="en-US" dirty="0"/>
        </a:p>
      </dgm:t>
    </dgm:pt>
    <dgm:pt modelId="{14C26ADD-5653-D046-AD47-6A1E416D701D}" type="parTrans" cxnId="{9874BC27-5F66-B144-AC4F-4FFFCD70F729}">
      <dgm:prSet/>
      <dgm:spPr/>
      <dgm:t>
        <a:bodyPr/>
        <a:lstStyle/>
        <a:p>
          <a:endParaRPr lang="en-US"/>
        </a:p>
      </dgm:t>
    </dgm:pt>
    <dgm:pt modelId="{647EC93E-1177-9342-82D8-CB7CB232DCB3}" type="sibTrans" cxnId="{9874BC27-5F66-B144-AC4F-4FFFCD70F729}">
      <dgm:prSet/>
      <dgm:spPr/>
      <dgm:t>
        <a:bodyPr/>
        <a:lstStyle/>
        <a:p>
          <a:endParaRPr lang="en-US"/>
        </a:p>
      </dgm:t>
    </dgm:pt>
    <dgm:pt modelId="{975C11E6-6196-254F-B2C0-08653FBDB121}">
      <dgm:prSet phldrT="[Text]"/>
      <dgm:spPr/>
      <dgm:t>
        <a:bodyPr/>
        <a:lstStyle/>
        <a:p>
          <a:r>
            <a:rPr lang="en-US" dirty="0" smtClean="0"/>
            <a:t>Locally digitized content</a:t>
          </a:r>
          <a:endParaRPr lang="en-US" dirty="0"/>
        </a:p>
      </dgm:t>
    </dgm:pt>
    <dgm:pt modelId="{93B9E673-7359-164D-810C-A1CCF843B780}" type="parTrans" cxnId="{E941ED44-9276-8A47-80E2-62A0E18B5840}">
      <dgm:prSet/>
      <dgm:spPr/>
      <dgm:t>
        <a:bodyPr/>
        <a:lstStyle/>
        <a:p>
          <a:endParaRPr lang="en-US"/>
        </a:p>
      </dgm:t>
    </dgm:pt>
    <dgm:pt modelId="{F1C470FB-DEAB-FA42-B7CE-A181BBE8941F}" type="sibTrans" cxnId="{E941ED44-9276-8A47-80E2-62A0E18B5840}">
      <dgm:prSet/>
      <dgm:spPr/>
      <dgm:t>
        <a:bodyPr/>
        <a:lstStyle/>
        <a:p>
          <a:endParaRPr lang="en-US"/>
        </a:p>
      </dgm:t>
    </dgm:pt>
    <dgm:pt modelId="{A04A1D8B-4C83-9649-B057-2AAEE5621BA7}" type="pres">
      <dgm:prSet presAssocID="{2D724796-89CD-0140-A1DA-30AD8D8F206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84A68-8FDF-9C47-AB3D-D316967D3087}" type="pres">
      <dgm:prSet presAssocID="{12C8B41A-B2FF-7347-A777-A0AD55185044}" presName="centerShape" presStyleLbl="node0" presStyleIdx="0" presStyleCnt="1"/>
      <dgm:spPr/>
    </dgm:pt>
    <dgm:pt modelId="{C3C36179-CDB3-3442-9637-894FB095D600}" type="pres">
      <dgm:prSet presAssocID="{A57E6CE0-4FFA-FA44-AC1F-43B610A7958B}" presName="parTrans" presStyleLbl="bgSibTrans2D1" presStyleIdx="0" presStyleCnt="3"/>
      <dgm:spPr/>
    </dgm:pt>
    <dgm:pt modelId="{A4AEFF15-647C-A842-9EFF-F79DB5BA3E69}" type="pres">
      <dgm:prSet presAssocID="{B49C09D8-0867-BB4F-BD12-8AC53932CE0A}" presName="node" presStyleLbl="node1" presStyleIdx="0" presStyleCnt="3">
        <dgm:presLayoutVars>
          <dgm:bulletEnabled val="1"/>
        </dgm:presLayoutVars>
      </dgm:prSet>
      <dgm:spPr/>
    </dgm:pt>
    <dgm:pt modelId="{A968A8D4-D693-A544-95FA-F3E06E1FF660}" type="pres">
      <dgm:prSet presAssocID="{14C26ADD-5653-D046-AD47-6A1E416D701D}" presName="parTrans" presStyleLbl="bgSibTrans2D1" presStyleIdx="1" presStyleCnt="3"/>
      <dgm:spPr/>
    </dgm:pt>
    <dgm:pt modelId="{E0265CD5-389E-CA4A-B511-CCA3ACBCA773}" type="pres">
      <dgm:prSet presAssocID="{E94F2EDD-B170-004C-A569-23B5F1DBD8F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02481-13DA-4C40-9128-D536E6F9B6E1}" type="pres">
      <dgm:prSet presAssocID="{93B9E673-7359-164D-810C-A1CCF843B780}" presName="parTrans" presStyleLbl="bgSibTrans2D1" presStyleIdx="2" presStyleCnt="3"/>
      <dgm:spPr/>
    </dgm:pt>
    <dgm:pt modelId="{6802BC66-6F80-F444-8570-152206CF639A}" type="pres">
      <dgm:prSet presAssocID="{975C11E6-6196-254F-B2C0-08653FBDB121}" presName="node" presStyleLbl="node1" presStyleIdx="2" presStyleCnt="3">
        <dgm:presLayoutVars>
          <dgm:bulletEnabled val="1"/>
        </dgm:presLayoutVars>
      </dgm:prSet>
      <dgm:spPr/>
    </dgm:pt>
  </dgm:ptLst>
  <dgm:cxnLst>
    <dgm:cxn modelId="{E7F84C9E-C0B8-F142-9807-315CD35915C1}" srcId="{2D724796-89CD-0140-A1DA-30AD8D8F206F}" destId="{12C8B41A-B2FF-7347-A777-A0AD55185044}" srcOrd="0" destOrd="0" parTransId="{7D5D5CC9-D2A5-AA4F-A1B1-CA5E9B2F6B17}" sibTransId="{1ACFF723-7AC1-3A40-8559-65CD2124698B}"/>
    <dgm:cxn modelId="{E941ED44-9276-8A47-80E2-62A0E18B5840}" srcId="{12C8B41A-B2FF-7347-A777-A0AD55185044}" destId="{975C11E6-6196-254F-B2C0-08653FBDB121}" srcOrd="2" destOrd="0" parTransId="{93B9E673-7359-164D-810C-A1CCF843B780}" sibTransId="{F1C470FB-DEAB-FA42-B7CE-A181BBE8941F}"/>
    <dgm:cxn modelId="{CFBC6D0F-2A36-7440-A8AB-9F8B4FC6A63C}" type="presOf" srcId="{2D724796-89CD-0140-A1DA-30AD8D8F206F}" destId="{A04A1D8B-4C83-9649-B057-2AAEE5621BA7}" srcOrd="0" destOrd="0" presId="urn:microsoft.com/office/officeart/2005/8/layout/radial4"/>
    <dgm:cxn modelId="{0929863D-5A6D-DE49-9543-1268B731EE04}" type="presOf" srcId="{B49C09D8-0867-BB4F-BD12-8AC53932CE0A}" destId="{A4AEFF15-647C-A842-9EFF-F79DB5BA3E69}" srcOrd="0" destOrd="0" presId="urn:microsoft.com/office/officeart/2005/8/layout/radial4"/>
    <dgm:cxn modelId="{52F99DF9-A114-7B42-98F8-268FA00E64CC}" type="presOf" srcId="{14C26ADD-5653-D046-AD47-6A1E416D701D}" destId="{A968A8D4-D693-A544-95FA-F3E06E1FF660}" srcOrd="0" destOrd="0" presId="urn:microsoft.com/office/officeart/2005/8/layout/radial4"/>
    <dgm:cxn modelId="{70F5C5F5-0579-C04E-8A97-9582E2D4CC7E}" type="presOf" srcId="{E94F2EDD-B170-004C-A569-23B5F1DBD8F2}" destId="{E0265CD5-389E-CA4A-B511-CCA3ACBCA773}" srcOrd="0" destOrd="0" presId="urn:microsoft.com/office/officeart/2005/8/layout/radial4"/>
    <dgm:cxn modelId="{2ED16590-455C-3546-BCCF-ECC554A99C2B}" type="presOf" srcId="{975C11E6-6196-254F-B2C0-08653FBDB121}" destId="{6802BC66-6F80-F444-8570-152206CF639A}" srcOrd="0" destOrd="0" presId="urn:microsoft.com/office/officeart/2005/8/layout/radial4"/>
    <dgm:cxn modelId="{4195348A-17DB-C642-923B-4090B58A9F13}" type="presOf" srcId="{93B9E673-7359-164D-810C-A1CCF843B780}" destId="{5F002481-13DA-4C40-9128-D536E6F9B6E1}" srcOrd="0" destOrd="0" presId="urn:microsoft.com/office/officeart/2005/8/layout/radial4"/>
    <dgm:cxn modelId="{72ED447D-57D7-5343-82EA-BB3AD23E583D}" type="presOf" srcId="{12C8B41A-B2FF-7347-A777-A0AD55185044}" destId="{84984A68-8FDF-9C47-AB3D-D316967D3087}" srcOrd="0" destOrd="0" presId="urn:microsoft.com/office/officeart/2005/8/layout/radial4"/>
    <dgm:cxn modelId="{7AA2FC2A-78E7-DB47-A943-9EDF6C077040}" srcId="{12C8B41A-B2FF-7347-A777-A0AD55185044}" destId="{B49C09D8-0867-BB4F-BD12-8AC53932CE0A}" srcOrd="0" destOrd="0" parTransId="{A57E6CE0-4FFA-FA44-AC1F-43B610A7958B}" sibTransId="{F11F14E1-9A37-FD47-8969-2064366C7DFF}"/>
    <dgm:cxn modelId="{9874BC27-5F66-B144-AC4F-4FFFCD70F729}" srcId="{12C8B41A-B2FF-7347-A777-A0AD55185044}" destId="{E94F2EDD-B170-004C-A569-23B5F1DBD8F2}" srcOrd="1" destOrd="0" parTransId="{14C26ADD-5653-D046-AD47-6A1E416D701D}" sibTransId="{647EC93E-1177-9342-82D8-CB7CB232DCB3}"/>
    <dgm:cxn modelId="{B875AA83-D404-794D-B7A3-3F2775D5163D}" type="presOf" srcId="{A57E6CE0-4FFA-FA44-AC1F-43B610A7958B}" destId="{C3C36179-CDB3-3442-9637-894FB095D600}" srcOrd="0" destOrd="0" presId="urn:microsoft.com/office/officeart/2005/8/layout/radial4"/>
    <dgm:cxn modelId="{19A4B108-F848-6945-9BED-49F617F8DDC0}" type="presParOf" srcId="{A04A1D8B-4C83-9649-B057-2AAEE5621BA7}" destId="{84984A68-8FDF-9C47-AB3D-D316967D3087}" srcOrd="0" destOrd="0" presId="urn:microsoft.com/office/officeart/2005/8/layout/radial4"/>
    <dgm:cxn modelId="{8557B207-B834-E04A-80BE-18946DADB8EF}" type="presParOf" srcId="{A04A1D8B-4C83-9649-B057-2AAEE5621BA7}" destId="{C3C36179-CDB3-3442-9637-894FB095D600}" srcOrd="1" destOrd="0" presId="urn:microsoft.com/office/officeart/2005/8/layout/radial4"/>
    <dgm:cxn modelId="{1A98167E-FE89-7D4B-AC27-21319160727E}" type="presParOf" srcId="{A04A1D8B-4C83-9649-B057-2AAEE5621BA7}" destId="{A4AEFF15-647C-A842-9EFF-F79DB5BA3E69}" srcOrd="2" destOrd="0" presId="urn:microsoft.com/office/officeart/2005/8/layout/radial4"/>
    <dgm:cxn modelId="{130FAE74-1277-FE4F-99D1-DF8F4ADEE9CD}" type="presParOf" srcId="{A04A1D8B-4C83-9649-B057-2AAEE5621BA7}" destId="{A968A8D4-D693-A544-95FA-F3E06E1FF660}" srcOrd="3" destOrd="0" presId="urn:microsoft.com/office/officeart/2005/8/layout/radial4"/>
    <dgm:cxn modelId="{344870B4-95A4-A540-8BEE-067BF18A4A42}" type="presParOf" srcId="{A04A1D8B-4C83-9649-B057-2AAEE5621BA7}" destId="{E0265CD5-389E-CA4A-B511-CCA3ACBCA773}" srcOrd="4" destOrd="0" presId="urn:microsoft.com/office/officeart/2005/8/layout/radial4"/>
    <dgm:cxn modelId="{DB67CFA9-DA85-5546-82DC-3C2F6A6C45FE}" type="presParOf" srcId="{A04A1D8B-4C83-9649-B057-2AAEE5621BA7}" destId="{5F002481-13DA-4C40-9128-D536E6F9B6E1}" srcOrd="5" destOrd="0" presId="urn:microsoft.com/office/officeart/2005/8/layout/radial4"/>
    <dgm:cxn modelId="{8372B4A7-BC2C-404E-9649-92CFEC01695C}" type="presParOf" srcId="{A04A1D8B-4C83-9649-B057-2AAEE5621BA7}" destId="{6802BC66-6F80-F444-8570-152206CF63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E97FBE-EB22-354B-96DC-C9CB8A7F22C8}" type="doc">
      <dgm:prSet loTypeId="urn:microsoft.com/office/officeart/2005/8/layout/funnel1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F74F3DF-9C11-BE4F-BB4A-9A1A34FA441D}">
      <dgm:prSet phldrT="[Text]"/>
      <dgm:spPr/>
      <dgm:t>
        <a:bodyPr/>
        <a:lstStyle/>
        <a:p>
          <a:r>
            <a:rPr lang="en-US" dirty="0" smtClean="0"/>
            <a:t>Archival approach</a:t>
          </a:r>
          <a:endParaRPr lang="en-US" dirty="0"/>
        </a:p>
      </dgm:t>
    </dgm:pt>
    <dgm:pt modelId="{9F99C547-D938-2E47-AAEC-C84DB757C5BB}" type="parTrans" cxnId="{A4FA6019-C777-5B44-8874-DA523C22AB67}">
      <dgm:prSet/>
      <dgm:spPr/>
      <dgm:t>
        <a:bodyPr/>
        <a:lstStyle/>
        <a:p>
          <a:endParaRPr lang="en-US"/>
        </a:p>
      </dgm:t>
    </dgm:pt>
    <dgm:pt modelId="{536657B7-D44B-B845-9D2C-689F9C4039A7}" type="sibTrans" cxnId="{A4FA6019-C777-5B44-8874-DA523C22AB67}">
      <dgm:prSet/>
      <dgm:spPr/>
      <dgm:t>
        <a:bodyPr/>
        <a:lstStyle/>
        <a:p>
          <a:endParaRPr lang="en-US"/>
        </a:p>
      </dgm:t>
    </dgm:pt>
    <dgm:pt modelId="{7ECE2E4A-B49D-0349-87EC-168EF800B0DF}">
      <dgm:prSet phldrT="[Text]"/>
      <dgm:spPr/>
      <dgm:t>
        <a:bodyPr/>
        <a:lstStyle/>
        <a:p>
          <a:r>
            <a:rPr lang="en-US" dirty="0" smtClean="0"/>
            <a:t>Bibliographic approach</a:t>
          </a:r>
          <a:endParaRPr lang="en-US" dirty="0"/>
        </a:p>
      </dgm:t>
    </dgm:pt>
    <dgm:pt modelId="{C1D7DAED-5343-F24A-8CD2-715C4B7B23D2}" type="parTrans" cxnId="{2A711AF5-C6D7-E94B-A768-F06E0757F07E}">
      <dgm:prSet/>
      <dgm:spPr/>
      <dgm:t>
        <a:bodyPr/>
        <a:lstStyle/>
        <a:p>
          <a:endParaRPr lang="en-US"/>
        </a:p>
      </dgm:t>
    </dgm:pt>
    <dgm:pt modelId="{3F6A3ABE-1949-2148-BE23-25E25AC7F038}" type="sibTrans" cxnId="{2A711AF5-C6D7-E94B-A768-F06E0757F07E}">
      <dgm:prSet/>
      <dgm:spPr/>
      <dgm:t>
        <a:bodyPr/>
        <a:lstStyle/>
        <a:p>
          <a:endParaRPr lang="en-US"/>
        </a:p>
      </dgm:t>
    </dgm:pt>
    <dgm:pt modelId="{FACB8DCB-2E16-A64B-8B1B-AD7E8FB3DE9A}">
      <dgm:prSet custT="1"/>
      <dgm:spPr/>
      <dgm:t>
        <a:bodyPr/>
        <a:lstStyle/>
        <a:p>
          <a:r>
            <a:rPr lang="en-US" sz="4800" b="1" dirty="0" smtClean="0"/>
            <a:t>CDR</a:t>
          </a:r>
          <a:endParaRPr lang="en-US" sz="4800" b="1" dirty="0"/>
        </a:p>
      </dgm:t>
    </dgm:pt>
    <dgm:pt modelId="{96DA98E1-56BE-4D47-878E-C5E534FE2D87}" type="parTrans" cxnId="{CF77DB2E-1661-EC4B-B4BD-CE379C9975AF}">
      <dgm:prSet/>
      <dgm:spPr/>
      <dgm:t>
        <a:bodyPr/>
        <a:lstStyle/>
        <a:p>
          <a:endParaRPr lang="en-US"/>
        </a:p>
      </dgm:t>
    </dgm:pt>
    <dgm:pt modelId="{C0C2B753-D0F3-A345-9F62-B145C789F939}" type="sibTrans" cxnId="{CF77DB2E-1661-EC4B-B4BD-CE379C9975AF}">
      <dgm:prSet/>
      <dgm:spPr/>
      <dgm:t>
        <a:bodyPr/>
        <a:lstStyle/>
        <a:p>
          <a:endParaRPr lang="en-US"/>
        </a:p>
      </dgm:t>
    </dgm:pt>
    <dgm:pt modelId="{564D47AC-C311-3C43-8374-7E92BDDD7740}">
      <dgm:prSet phldrT="[Text]"/>
      <dgm:spPr/>
      <dgm:t>
        <a:bodyPr/>
        <a:lstStyle/>
        <a:p>
          <a:r>
            <a:rPr lang="en-US" dirty="0" smtClean="0"/>
            <a:t>Scholarly approach</a:t>
          </a:r>
          <a:endParaRPr lang="en-US" dirty="0"/>
        </a:p>
      </dgm:t>
    </dgm:pt>
    <dgm:pt modelId="{EA7C1D04-0884-7741-9A4E-9B6771B76965}" type="parTrans" cxnId="{0209A90D-38BC-B04F-9CB1-ED6285E294AB}">
      <dgm:prSet/>
      <dgm:spPr/>
      <dgm:t>
        <a:bodyPr/>
        <a:lstStyle/>
        <a:p>
          <a:endParaRPr lang="en-US"/>
        </a:p>
      </dgm:t>
    </dgm:pt>
    <dgm:pt modelId="{F8F23979-1BF5-9B4E-AA00-2B2FAAC6F741}" type="sibTrans" cxnId="{0209A90D-38BC-B04F-9CB1-ED6285E294AB}">
      <dgm:prSet/>
      <dgm:spPr/>
      <dgm:t>
        <a:bodyPr/>
        <a:lstStyle/>
        <a:p>
          <a:endParaRPr lang="en-US"/>
        </a:p>
      </dgm:t>
    </dgm:pt>
    <dgm:pt modelId="{5F1BEA1E-3409-844B-847A-9D91F6D1B2E2}" type="pres">
      <dgm:prSet presAssocID="{66E97FBE-EB22-354B-96DC-C9CB8A7F22C8}" presName="Name0" presStyleCnt="0">
        <dgm:presLayoutVars>
          <dgm:chMax val="4"/>
          <dgm:resizeHandles val="exact"/>
        </dgm:presLayoutVars>
      </dgm:prSet>
      <dgm:spPr/>
    </dgm:pt>
    <dgm:pt modelId="{34E71BDD-B1F7-C94B-9B47-570CB70E0858}" type="pres">
      <dgm:prSet presAssocID="{66E97FBE-EB22-354B-96DC-C9CB8A7F22C8}" presName="ellipse" presStyleLbl="trBgShp" presStyleIdx="0" presStyleCnt="1"/>
      <dgm:spPr/>
    </dgm:pt>
    <dgm:pt modelId="{473C3E2E-01B1-2C45-8874-280639F15357}" type="pres">
      <dgm:prSet presAssocID="{66E97FBE-EB22-354B-96DC-C9CB8A7F22C8}" presName="arrow1" presStyleLbl="fgShp" presStyleIdx="0" presStyleCnt="1"/>
      <dgm:spPr/>
    </dgm:pt>
    <dgm:pt modelId="{A32A634F-F12D-D947-8E0F-2E4B7A1CE6FF}" type="pres">
      <dgm:prSet presAssocID="{66E97FBE-EB22-354B-96DC-C9CB8A7F22C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ACD98-1160-5C4B-8A1B-C5DD0A724B24}" type="pres">
      <dgm:prSet presAssocID="{7ECE2E4A-B49D-0349-87EC-168EF800B0D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F720B-10E9-3146-A6BD-50EF410D318F}" type="pres">
      <dgm:prSet presAssocID="{564D47AC-C311-3C43-8374-7E92BDDD7740}" presName="item2" presStyleLbl="node1" presStyleIdx="1" presStyleCnt="3">
        <dgm:presLayoutVars>
          <dgm:bulletEnabled val="1"/>
        </dgm:presLayoutVars>
      </dgm:prSet>
      <dgm:spPr/>
    </dgm:pt>
    <dgm:pt modelId="{B2431F89-AFD8-A442-9A1B-E0815518552C}" type="pres">
      <dgm:prSet presAssocID="{FACB8DCB-2E16-A64B-8B1B-AD7E8FB3DE9A}" presName="item3" presStyleLbl="node1" presStyleIdx="2" presStyleCnt="3">
        <dgm:presLayoutVars>
          <dgm:bulletEnabled val="1"/>
        </dgm:presLayoutVars>
      </dgm:prSet>
      <dgm:spPr/>
    </dgm:pt>
    <dgm:pt modelId="{58218110-418D-F74D-956A-70DC2DCA4583}" type="pres">
      <dgm:prSet presAssocID="{66E97FBE-EB22-354B-96DC-C9CB8A7F22C8}" presName="funnel" presStyleLbl="trAlignAcc1" presStyleIdx="0" presStyleCnt="1"/>
      <dgm:spPr/>
    </dgm:pt>
  </dgm:ptLst>
  <dgm:cxnLst>
    <dgm:cxn modelId="{A4FA6019-C777-5B44-8874-DA523C22AB67}" srcId="{66E97FBE-EB22-354B-96DC-C9CB8A7F22C8}" destId="{8F74F3DF-9C11-BE4F-BB4A-9A1A34FA441D}" srcOrd="0" destOrd="0" parTransId="{9F99C547-D938-2E47-AAEC-C84DB757C5BB}" sibTransId="{536657B7-D44B-B845-9D2C-689F9C4039A7}"/>
    <dgm:cxn modelId="{E8E86EDE-FF0B-CF48-9BF8-EA34CA24E839}" type="presOf" srcId="{7ECE2E4A-B49D-0349-87EC-168EF800B0DF}" destId="{A9BF720B-10E9-3146-A6BD-50EF410D318F}" srcOrd="0" destOrd="0" presId="urn:microsoft.com/office/officeart/2005/8/layout/funnel1"/>
    <dgm:cxn modelId="{4E363493-5745-684D-9B17-85251FAE845C}" type="presOf" srcId="{8F74F3DF-9C11-BE4F-BB4A-9A1A34FA441D}" destId="{B2431F89-AFD8-A442-9A1B-E0815518552C}" srcOrd="0" destOrd="0" presId="urn:microsoft.com/office/officeart/2005/8/layout/funnel1"/>
    <dgm:cxn modelId="{2A711AF5-C6D7-E94B-A768-F06E0757F07E}" srcId="{66E97FBE-EB22-354B-96DC-C9CB8A7F22C8}" destId="{7ECE2E4A-B49D-0349-87EC-168EF800B0DF}" srcOrd="1" destOrd="0" parTransId="{C1D7DAED-5343-F24A-8CD2-715C4B7B23D2}" sibTransId="{3F6A3ABE-1949-2148-BE23-25E25AC7F038}"/>
    <dgm:cxn modelId="{9CE8CE54-11C0-354E-AFC4-37C7FAFA9BFE}" type="presOf" srcId="{FACB8DCB-2E16-A64B-8B1B-AD7E8FB3DE9A}" destId="{A32A634F-F12D-D947-8E0F-2E4B7A1CE6FF}" srcOrd="0" destOrd="0" presId="urn:microsoft.com/office/officeart/2005/8/layout/funnel1"/>
    <dgm:cxn modelId="{A2CBB017-DF4B-2147-A1DF-3C44418F607D}" type="presOf" srcId="{564D47AC-C311-3C43-8374-7E92BDDD7740}" destId="{819ACD98-1160-5C4B-8A1B-C5DD0A724B24}" srcOrd="0" destOrd="0" presId="urn:microsoft.com/office/officeart/2005/8/layout/funnel1"/>
    <dgm:cxn modelId="{CF77DB2E-1661-EC4B-B4BD-CE379C9975AF}" srcId="{66E97FBE-EB22-354B-96DC-C9CB8A7F22C8}" destId="{FACB8DCB-2E16-A64B-8B1B-AD7E8FB3DE9A}" srcOrd="3" destOrd="0" parTransId="{96DA98E1-56BE-4D47-878E-C5E534FE2D87}" sibTransId="{C0C2B753-D0F3-A345-9F62-B145C789F939}"/>
    <dgm:cxn modelId="{0209A90D-38BC-B04F-9CB1-ED6285E294AB}" srcId="{66E97FBE-EB22-354B-96DC-C9CB8A7F22C8}" destId="{564D47AC-C311-3C43-8374-7E92BDDD7740}" srcOrd="2" destOrd="0" parTransId="{EA7C1D04-0884-7741-9A4E-9B6771B76965}" sibTransId="{F8F23979-1BF5-9B4E-AA00-2B2FAAC6F741}"/>
    <dgm:cxn modelId="{E0582288-8082-9F42-ABE3-802446E7D5F8}" type="presOf" srcId="{66E97FBE-EB22-354B-96DC-C9CB8A7F22C8}" destId="{5F1BEA1E-3409-844B-847A-9D91F6D1B2E2}" srcOrd="0" destOrd="0" presId="urn:microsoft.com/office/officeart/2005/8/layout/funnel1"/>
    <dgm:cxn modelId="{727D6759-B444-7847-AFF8-D193450F002A}" type="presParOf" srcId="{5F1BEA1E-3409-844B-847A-9D91F6D1B2E2}" destId="{34E71BDD-B1F7-C94B-9B47-570CB70E0858}" srcOrd="0" destOrd="0" presId="urn:microsoft.com/office/officeart/2005/8/layout/funnel1"/>
    <dgm:cxn modelId="{D862AC7C-E4AD-844C-B7DD-1CBE0005E22F}" type="presParOf" srcId="{5F1BEA1E-3409-844B-847A-9D91F6D1B2E2}" destId="{473C3E2E-01B1-2C45-8874-280639F15357}" srcOrd="1" destOrd="0" presId="urn:microsoft.com/office/officeart/2005/8/layout/funnel1"/>
    <dgm:cxn modelId="{97D01303-7EAD-184A-8333-A8F3677FDD72}" type="presParOf" srcId="{5F1BEA1E-3409-844B-847A-9D91F6D1B2E2}" destId="{A32A634F-F12D-D947-8E0F-2E4B7A1CE6FF}" srcOrd="2" destOrd="0" presId="urn:microsoft.com/office/officeart/2005/8/layout/funnel1"/>
    <dgm:cxn modelId="{14FCF044-2D78-2540-B859-F140837E156F}" type="presParOf" srcId="{5F1BEA1E-3409-844B-847A-9D91F6D1B2E2}" destId="{819ACD98-1160-5C4B-8A1B-C5DD0A724B24}" srcOrd="3" destOrd="0" presId="urn:microsoft.com/office/officeart/2005/8/layout/funnel1"/>
    <dgm:cxn modelId="{60A0C977-046A-494A-BC48-DA8592C018F9}" type="presParOf" srcId="{5F1BEA1E-3409-844B-847A-9D91F6D1B2E2}" destId="{A9BF720B-10E9-3146-A6BD-50EF410D318F}" srcOrd="4" destOrd="0" presId="urn:microsoft.com/office/officeart/2005/8/layout/funnel1"/>
    <dgm:cxn modelId="{6D8078E3-D164-764C-A11C-375FA4E1E386}" type="presParOf" srcId="{5F1BEA1E-3409-844B-847A-9D91F6D1B2E2}" destId="{B2431F89-AFD8-A442-9A1B-E0815518552C}" srcOrd="5" destOrd="0" presId="urn:microsoft.com/office/officeart/2005/8/layout/funnel1"/>
    <dgm:cxn modelId="{09A80902-56FB-C846-B89B-8E1854877492}" type="presParOf" srcId="{5F1BEA1E-3409-844B-847A-9D91F6D1B2E2}" destId="{58218110-418D-F74D-956A-70DC2DCA458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D98A10-9E50-5846-8B91-DFAA7937B66E}" type="doc">
      <dgm:prSet loTypeId="urn:microsoft.com/office/officeart/2009/3/layout/CircleRelationship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86DC7FA-A476-604F-B7AF-F66742B45AD8}">
      <dgm:prSet phldrT="[Text]" custT="1"/>
      <dgm:spPr/>
      <dgm:t>
        <a:bodyPr/>
        <a:lstStyle/>
        <a:p>
          <a:r>
            <a:rPr lang="en-US" sz="5400" dirty="0" smtClean="0"/>
            <a:t>CDR</a:t>
          </a:r>
          <a:endParaRPr lang="en-US" sz="5400" dirty="0"/>
        </a:p>
      </dgm:t>
    </dgm:pt>
    <dgm:pt modelId="{1620AB03-F982-8343-A771-84B3DC8DBD9F}" type="parTrans" cxnId="{31321B55-F722-1242-8863-D9F5317BCE07}">
      <dgm:prSet/>
      <dgm:spPr/>
      <dgm:t>
        <a:bodyPr/>
        <a:lstStyle/>
        <a:p>
          <a:endParaRPr lang="en-US"/>
        </a:p>
      </dgm:t>
    </dgm:pt>
    <dgm:pt modelId="{5B30CC94-D377-544C-AD75-073948046237}" type="sibTrans" cxnId="{31321B55-F722-1242-8863-D9F5317BCE07}">
      <dgm:prSet/>
      <dgm:spPr/>
      <dgm:t>
        <a:bodyPr/>
        <a:lstStyle/>
        <a:p>
          <a:endParaRPr lang="en-US"/>
        </a:p>
      </dgm:t>
    </dgm:pt>
    <dgm:pt modelId="{F850F242-1A7E-DD4E-A1B6-6AB6C7D00B43}">
      <dgm:prSet phldrT="[Text]"/>
      <dgm:spPr/>
      <dgm:t>
        <a:bodyPr/>
        <a:lstStyle/>
        <a:p>
          <a:r>
            <a:rPr lang="en-US" dirty="0" err="1" smtClean="0"/>
            <a:t>DuraCloud</a:t>
          </a:r>
          <a:endParaRPr lang="en-US" dirty="0"/>
        </a:p>
      </dgm:t>
    </dgm:pt>
    <dgm:pt modelId="{B37C1FB9-1F89-1A4B-A517-25B5BD33C522}" type="parTrans" cxnId="{5ECF00AE-620F-8546-AC07-D4431989F429}">
      <dgm:prSet/>
      <dgm:spPr/>
      <dgm:t>
        <a:bodyPr/>
        <a:lstStyle/>
        <a:p>
          <a:endParaRPr lang="en-US"/>
        </a:p>
      </dgm:t>
    </dgm:pt>
    <dgm:pt modelId="{7B544FDE-1CEF-3E43-B253-38083C65DAA6}" type="sibTrans" cxnId="{5ECF00AE-620F-8546-AC07-D4431989F429}">
      <dgm:prSet/>
      <dgm:spPr/>
      <dgm:t>
        <a:bodyPr/>
        <a:lstStyle/>
        <a:p>
          <a:endParaRPr lang="en-US"/>
        </a:p>
      </dgm:t>
    </dgm:pt>
    <dgm:pt modelId="{2447D1D5-7173-9D49-902A-4766B5D43148}">
      <dgm:prSet phldrT="[Text]"/>
      <dgm:spPr/>
      <dgm:t>
        <a:bodyPr/>
        <a:lstStyle/>
        <a:p>
          <a:r>
            <a:rPr lang="en-US" dirty="0" err="1" smtClean="0"/>
            <a:t>Hathi</a:t>
          </a:r>
          <a:endParaRPr lang="en-US" dirty="0" smtClean="0"/>
        </a:p>
        <a:p>
          <a:r>
            <a:rPr lang="en-US" dirty="0" smtClean="0"/>
            <a:t>Trust</a:t>
          </a:r>
          <a:endParaRPr lang="en-US" dirty="0"/>
        </a:p>
      </dgm:t>
    </dgm:pt>
    <dgm:pt modelId="{062A682C-8857-2449-BF4E-B7A2619BF21A}" type="parTrans" cxnId="{B7CFE924-400C-8D45-873D-2CACE27E6232}">
      <dgm:prSet/>
      <dgm:spPr/>
      <dgm:t>
        <a:bodyPr/>
        <a:lstStyle/>
        <a:p>
          <a:endParaRPr lang="en-US"/>
        </a:p>
      </dgm:t>
    </dgm:pt>
    <dgm:pt modelId="{992237FF-1483-6141-AB46-3638D1039D42}" type="sibTrans" cxnId="{B7CFE924-400C-8D45-873D-2CACE27E6232}">
      <dgm:prSet/>
      <dgm:spPr/>
      <dgm:t>
        <a:bodyPr/>
        <a:lstStyle/>
        <a:p>
          <a:endParaRPr lang="en-US"/>
        </a:p>
      </dgm:t>
    </dgm:pt>
    <dgm:pt modelId="{B2879A17-4605-9C49-BD13-F974F874996F}">
      <dgm:prSet phldrT="[Text]"/>
      <dgm:spPr/>
      <dgm:t>
        <a:bodyPr/>
        <a:lstStyle/>
        <a:p>
          <a:r>
            <a:rPr lang="en-US" smtClean="0"/>
            <a:t>Internet Archive</a:t>
          </a:r>
          <a:endParaRPr lang="en-US"/>
        </a:p>
      </dgm:t>
    </dgm:pt>
    <dgm:pt modelId="{8386F19D-1710-DD4B-8885-E1D4169D8261}" type="parTrans" cxnId="{A33E33DB-5D9C-DD46-839C-2DE7E68BE4B2}">
      <dgm:prSet/>
      <dgm:spPr/>
      <dgm:t>
        <a:bodyPr/>
        <a:lstStyle/>
        <a:p>
          <a:endParaRPr lang="en-US"/>
        </a:p>
      </dgm:t>
    </dgm:pt>
    <dgm:pt modelId="{8208EA16-B9BD-974D-8724-7A4FC6269ECB}" type="sibTrans" cxnId="{A33E33DB-5D9C-DD46-839C-2DE7E68BE4B2}">
      <dgm:prSet/>
      <dgm:spPr/>
      <dgm:t>
        <a:bodyPr/>
        <a:lstStyle/>
        <a:p>
          <a:endParaRPr lang="en-US"/>
        </a:p>
      </dgm:t>
    </dgm:pt>
    <dgm:pt modelId="{DD69DEDC-F4E6-174B-83AD-AB0F6BBA9238}" type="pres">
      <dgm:prSet presAssocID="{17D98A10-9E50-5846-8B91-DFAA7937B66E}" presName="Name0" presStyleCnt="0">
        <dgm:presLayoutVars>
          <dgm:chMax val="1"/>
          <dgm:chPref val="1"/>
        </dgm:presLayoutVars>
      </dgm:prSet>
      <dgm:spPr/>
    </dgm:pt>
    <dgm:pt modelId="{16F31A39-09EE-5343-9A32-8CF40D1EE19D}" type="pres">
      <dgm:prSet presAssocID="{986DC7FA-A476-604F-B7AF-F66742B45AD8}" presName="Parent" presStyleLbl="node0" presStyleIdx="0" presStyleCnt="1">
        <dgm:presLayoutVars>
          <dgm:chMax val="5"/>
          <dgm:chPref val="5"/>
        </dgm:presLayoutVars>
      </dgm:prSet>
      <dgm:spPr/>
    </dgm:pt>
    <dgm:pt modelId="{58E4D099-46C2-6343-806B-59A41974AC28}" type="pres">
      <dgm:prSet presAssocID="{986DC7FA-A476-604F-B7AF-F66742B45AD8}" presName="Accent1" presStyleLbl="node1" presStyleIdx="0" presStyleCnt="15"/>
      <dgm:spPr/>
    </dgm:pt>
    <dgm:pt modelId="{A5CD8775-844D-C046-8697-D00483296ED2}" type="pres">
      <dgm:prSet presAssocID="{986DC7FA-A476-604F-B7AF-F66742B45AD8}" presName="Accent2" presStyleLbl="node1" presStyleIdx="1" presStyleCnt="15"/>
      <dgm:spPr/>
    </dgm:pt>
    <dgm:pt modelId="{EDEF19F5-1F25-7A48-BD0F-80AF80C84C65}" type="pres">
      <dgm:prSet presAssocID="{986DC7FA-A476-604F-B7AF-F66742B45AD8}" presName="Accent3" presStyleLbl="node1" presStyleIdx="2" presStyleCnt="15" custLinFactX="-21168" custLinFactY="123111" custLinFactNeighborX="-100000" custLinFactNeighborY="200000"/>
      <dgm:spPr/>
    </dgm:pt>
    <dgm:pt modelId="{918A5F6E-36DF-BF45-B9C4-A9741A7D13A0}" type="pres">
      <dgm:prSet presAssocID="{986DC7FA-A476-604F-B7AF-F66742B45AD8}" presName="Accent4" presStyleLbl="node1" presStyleIdx="3" presStyleCnt="15"/>
      <dgm:spPr/>
    </dgm:pt>
    <dgm:pt modelId="{518D5E22-2C83-E54A-BC7F-817CA143E3F5}" type="pres">
      <dgm:prSet presAssocID="{986DC7FA-A476-604F-B7AF-F66742B45AD8}" presName="Accent5" presStyleLbl="node1" presStyleIdx="4" presStyleCnt="15"/>
      <dgm:spPr/>
    </dgm:pt>
    <dgm:pt modelId="{10997B9D-D392-0E4D-A98E-B685E3ACA178}" type="pres">
      <dgm:prSet presAssocID="{986DC7FA-A476-604F-B7AF-F66742B45AD8}" presName="Accent6" presStyleLbl="node1" presStyleIdx="5" presStyleCnt="15"/>
      <dgm:spPr/>
    </dgm:pt>
    <dgm:pt modelId="{E5D6B5EE-11E3-4442-A274-AB2CDE9C76B5}" type="pres">
      <dgm:prSet presAssocID="{F850F242-1A7E-DD4E-A1B6-6AB6C7D00B43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AFE168-0F71-974B-97E8-48FECC160417}" type="pres">
      <dgm:prSet presAssocID="{F850F242-1A7E-DD4E-A1B6-6AB6C7D00B43}" presName="Accent7" presStyleCnt="0"/>
      <dgm:spPr/>
    </dgm:pt>
    <dgm:pt modelId="{F6460ED0-604A-CA45-8CD7-0B74F761E9D5}" type="pres">
      <dgm:prSet presAssocID="{F850F242-1A7E-DD4E-A1B6-6AB6C7D00B43}" presName="AccentHold1" presStyleLbl="node1" presStyleIdx="7" presStyleCnt="15"/>
      <dgm:spPr/>
    </dgm:pt>
    <dgm:pt modelId="{72A2FCF7-E80F-5C4D-8C40-42A9DF160AC8}" type="pres">
      <dgm:prSet presAssocID="{F850F242-1A7E-DD4E-A1B6-6AB6C7D00B43}" presName="Accent8" presStyleCnt="0"/>
      <dgm:spPr/>
    </dgm:pt>
    <dgm:pt modelId="{05EB7E62-7478-F944-A64A-8010BBEB215A}" type="pres">
      <dgm:prSet presAssocID="{F850F242-1A7E-DD4E-A1B6-6AB6C7D00B43}" presName="AccentHold2" presStyleLbl="node1" presStyleIdx="8" presStyleCnt="15"/>
      <dgm:spPr/>
    </dgm:pt>
    <dgm:pt modelId="{60B30B77-4892-CB45-8A06-55CF17DF0A12}" type="pres">
      <dgm:prSet presAssocID="{2447D1D5-7173-9D49-902A-4766B5D43148}" presName="Child2" presStyleLbl="node1" presStyleIdx="9" presStyleCnt="15" custLinFactNeighborX="-71845" custLinFactNeighborY="2843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D070E89-6333-D743-9764-8FACF3E098B4}" type="pres">
      <dgm:prSet presAssocID="{2447D1D5-7173-9D49-902A-4766B5D43148}" presName="Accent9" presStyleCnt="0"/>
      <dgm:spPr/>
    </dgm:pt>
    <dgm:pt modelId="{C8DC8603-231D-8342-977A-625E1AC52BDB}" type="pres">
      <dgm:prSet presAssocID="{2447D1D5-7173-9D49-902A-4766B5D43148}" presName="AccentHold1" presStyleLbl="node1" presStyleIdx="10" presStyleCnt="15" custLinFactY="86618" custLinFactNeighborX="40268" custLinFactNeighborY="100000"/>
      <dgm:spPr/>
    </dgm:pt>
    <dgm:pt modelId="{C8182F0C-415B-E44B-80CF-CED71E32C44F}" type="pres">
      <dgm:prSet presAssocID="{2447D1D5-7173-9D49-902A-4766B5D43148}" presName="Accent10" presStyleCnt="0"/>
      <dgm:spPr/>
    </dgm:pt>
    <dgm:pt modelId="{1D3306E1-CCC0-5D4D-A2D5-BB842C3832CB}" type="pres">
      <dgm:prSet presAssocID="{2447D1D5-7173-9D49-902A-4766B5D43148}" presName="AccentHold2" presStyleLbl="node1" presStyleIdx="11" presStyleCnt="15"/>
      <dgm:spPr/>
    </dgm:pt>
    <dgm:pt modelId="{DDC5F5E1-8FDD-5A4A-A94C-8B8340501601}" type="pres">
      <dgm:prSet presAssocID="{2447D1D5-7173-9D49-902A-4766B5D43148}" presName="Accent11" presStyleCnt="0"/>
      <dgm:spPr/>
    </dgm:pt>
    <dgm:pt modelId="{E192683D-2DE1-7D47-9164-F7689E1909E3}" type="pres">
      <dgm:prSet presAssocID="{2447D1D5-7173-9D49-902A-4766B5D43148}" presName="AccentHold3" presStyleLbl="node1" presStyleIdx="12" presStyleCnt="15"/>
      <dgm:spPr/>
    </dgm:pt>
    <dgm:pt modelId="{A155801A-EB71-1B45-8F8A-7976EDF076A2}" type="pres">
      <dgm:prSet presAssocID="{B2879A17-4605-9C49-BD13-F974F874996F}" presName="Child3" presStyleLbl="node1" presStyleIdx="13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16423E6-F019-5E48-9DC7-C3B8D9A07D53}" type="pres">
      <dgm:prSet presAssocID="{B2879A17-4605-9C49-BD13-F974F874996F}" presName="Accent12" presStyleCnt="0"/>
      <dgm:spPr/>
    </dgm:pt>
    <dgm:pt modelId="{CB1F73CA-2FBF-0E4C-868B-BCC9E2C2D971}" type="pres">
      <dgm:prSet presAssocID="{B2879A17-4605-9C49-BD13-F974F874996F}" presName="AccentHold1" presStyleLbl="node1" presStyleIdx="14" presStyleCnt="15"/>
      <dgm:spPr/>
    </dgm:pt>
  </dgm:ptLst>
  <dgm:cxnLst>
    <dgm:cxn modelId="{691CA5B8-E044-B547-B437-F074BC26D648}" type="presOf" srcId="{17D98A10-9E50-5846-8B91-DFAA7937B66E}" destId="{DD69DEDC-F4E6-174B-83AD-AB0F6BBA9238}" srcOrd="0" destOrd="0" presId="urn:microsoft.com/office/officeart/2009/3/layout/CircleRelationship"/>
    <dgm:cxn modelId="{05F22E2B-C9C3-7240-BF40-CE899A6602A6}" type="presOf" srcId="{986DC7FA-A476-604F-B7AF-F66742B45AD8}" destId="{16F31A39-09EE-5343-9A32-8CF40D1EE19D}" srcOrd="0" destOrd="0" presId="urn:microsoft.com/office/officeart/2009/3/layout/CircleRelationship"/>
    <dgm:cxn modelId="{A33E33DB-5D9C-DD46-839C-2DE7E68BE4B2}" srcId="{986DC7FA-A476-604F-B7AF-F66742B45AD8}" destId="{B2879A17-4605-9C49-BD13-F974F874996F}" srcOrd="2" destOrd="0" parTransId="{8386F19D-1710-DD4B-8885-E1D4169D8261}" sibTransId="{8208EA16-B9BD-974D-8724-7A4FC6269ECB}"/>
    <dgm:cxn modelId="{C2AFB008-377A-1340-B15A-F63326DDD37F}" type="presOf" srcId="{F850F242-1A7E-DD4E-A1B6-6AB6C7D00B43}" destId="{E5D6B5EE-11E3-4442-A274-AB2CDE9C76B5}" srcOrd="0" destOrd="0" presId="urn:microsoft.com/office/officeart/2009/3/layout/CircleRelationship"/>
    <dgm:cxn modelId="{B7CFE924-400C-8D45-873D-2CACE27E6232}" srcId="{986DC7FA-A476-604F-B7AF-F66742B45AD8}" destId="{2447D1D5-7173-9D49-902A-4766B5D43148}" srcOrd="1" destOrd="0" parTransId="{062A682C-8857-2449-BF4E-B7A2619BF21A}" sibTransId="{992237FF-1483-6141-AB46-3638D1039D42}"/>
    <dgm:cxn modelId="{31321B55-F722-1242-8863-D9F5317BCE07}" srcId="{17D98A10-9E50-5846-8B91-DFAA7937B66E}" destId="{986DC7FA-A476-604F-B7AF-F66742B45AD8}" srcOrd="0" destOrd="0" parTransId="{1620AB03-F982-8343-A771-84B3DC8DBD9F}" sibTransId="{5B30CC94-D377-544C-AD75-073948046237}"/>
    <dgm:cxn modelId="{63283E58-D684-5B45-AFCD-CC3F7ED06E8E}" type="presOf" srcId="{B2879A17-4605-9C49-BD13-F974F874996F}" destId="{A155801A-EB71-1B45-8F8A-7976EDF076A2}" srcOrd="0" destOrd="0" presId="urn:microsoft.com/office/officeart/2009/3/layout/CircleRelationship"/>
    <dgm:cxn modelId="{313E85ED-462E-C848-AEB7-A44D3C37E073}" type="presOf" srcId="{2447D1D5-7173-9D49-902A-4766B5D43148}" destId="{60B30B77-4892-CB45-8A06-55CF17DF0A12}" srcOrd="0" destOrd="0" presId="urn:microsoft.com/office/officeart/2009/3/layout/CircleRelationship"/>
    <dgm:cxn modelId="{5ECF00AE-620F-8546-AC07-D4431989F429}" srcId="{986DC7FA-A476-604F-B7AF-F66742B45AD8}" destId="{F850F242-1A7E-DD4E-A1B6-6AB6C7D00B43}" srcOrd="0" destOrd="0" parTransId="{B37C1FB9-1F89-1A4B-A517-25B5BD33C522}" sibTransId="{7B544FDE-1CEF-3E43-B253-38083C65DAA6}"/>
    <dgm:cxn modelId="{8B6E176B-6D42-8545-8608-AC865D64FE6F}" type="presParOf" srcId="{DD69DEDC-F4E6-174B-83AD-AB0F6BBA9238}" destId="{16F31A39-09EE-5343-9A32-8CF40D1EE19D}" srcOrd="0" destOrd="0" presId="urn:microsoft.com/office/officeart/2009/3/layout/CircleRelationship"/>
    <dgm:cxn modelId="{5DEC3564-FA6E-1447-9061-16F2A1C58D5C}" type="presParOf" srcId="{DD69DEDC-F4E6-174B-83AD-AB0F6BBA9238}" destId="{58E4D099-46C2-6343-806B-59A41974AC28}" srcOrd="1" destOrd="0" presId="urn:microsoft.com/office/officeart/2009/3/layout/CircleRelationship"/>
    <dgm:cxn modelId="{9EBD3163-2F88-8A44-8D6B-217DA9267027}" type="presParOf" srcId="{DD69DEDC-F4E6-174B-83AD-AB0F6BBA9238}" destId="{A5CD8775-844D-C046-8697-D00483296ED2}" srcOrd="2" destOrd="0" presId="urn:microsoft.com/office/officeart/2009/3/layout/CircleRelationship"/>
    <dgm:cxn modelId="{28ED957D-BC80-8C43-96E9-059CB4806503}" type="presParOf" srcId="{DD69DEDC-F4E6-174B-83AD-AB0F6BBA9238}" destId="{EDEF19F5-1F25-7A48-BD0F-80AF80C84C65}" srcOrd="3" destOrd="0" presId="urn:microsoft.com/office/officeart/2009/3/layout/CircleRelationship"/>
    <dgm:cxn modelId="{827286BF-8CDD-CF47-9575-FC2A58D83ED4}" type="presParOf" srcId="{DD69DEDC-F4E6-174B-83AD-AB0F6BBA9238}" destId="{918A5F6E-36DF-BF45-B9C4-A9741A7D13A0}" srcOrd="4" destOrd="0" presId="urn:microsoft.com/office/officeart/2009/3/layout/CircleRelationship"/>
    <dgm:cxn modelId="{02EB3C84-0637-FC4F-BF15-13D1CDAADF61}" type="presParOf" srcId="{DD69DEDC-F4E6-174B-83AD-AB0F6BBA9238}" destId="{518D5E22-2C83-E54A-BC7F-817CA143E3F5}" srcOrd="5" destOrd="0" presId="urn:microsoft.com/office/officeart/2009/3/layout/CircleRelationship"/>
    <dgm:cxn modelId="{83FE4626-748F-BF4A-9D48-D93900D7D012}" type="presParOf" srcId="{DD69DEDC-F4E6-174B-83AD-AB0F6BBA9238}" destId="{10997B9D-D392-0E4D-A98E-B685E3ACA178}" srcOrd="6" destOrd="0" presId="urn:microsoft.com/office/officeart/2009/3/layout/CircleRelationship"/>
    <dgm:cxn modelId="{AA787806-A8B6-9C4F-8E41-029FEBC4A05B}" type="presParOf" srcId="{DD69DEDC-F4E6-174B-83AD-AB0F6BBA9238}" destId="{E5D6B5EE-11E3-4442-A274-AB2CDE9C76B5}" srcOrd="7" destOrd="0" presId="urn:microsoft.com/office/officeart/2009/3/layout/CircleRelationship"/>
    <dgm:cxn modelId="{338C3638-629A-A24A-AF58-69BC1B35E8C5}" type="presParOf" srcId="{DD69DEDC-F4E6-174B-83AD-AB0F6BBA9238}" destId="{8FAFE168-0F71-974B-97E8-48FECC160417}" srcOrd="8" destOrd="0" presId="urn:microsoft.com/office/officeart/2009/3/layout/CircleRelationship"/>
    <dgm:cxn modelId="{51C99682-ACC9-D34F-9EF0-7CF81ACDBEA0}" type="presParOf" srcId="{8FAFE168-0F71-974B-97E8-48FECC160417}" destId="{F6460ED0-604A-CA45-8CD7-0B74F761E9D5}" srcOrd="0" destOrd="0" presId="urn:microsoft.com/office/officeart/2009/3/layout/CircleRelationship"/>
    <dgm:cxn modelId="{F09F0CE3-844B-FB45-97A3-30BEB479F9FD}" type="presParOf" srcId="{DD69DEDC-F4E6-174B-83AD-AB0F6BBA9238}" destId="{72A2FCF7-E80F-5C4D-8C40-42A9DF160AC8}" srcOrd="9" destOrd="0" presId="urn:microsoft.com/office/officeart/2009/3/layout/CircleRelationship"/>
    <dgm:cxn modelId="{656F9B10-9B16-C543-8BB4-4AAE8E20376C}" type="presParOf" srcId="{72A2FCF7-E80F-5C4D-8C40-42A9DF160AC8}" destId="{05EB7E62-7478-F944-A64A-8010BBEB215A}" srcOrd="0" destOrd="0" presId="urn:microsoft.com/office/officeart/2009/3/layout/CircleRelationship"/>
    <dgm:cxn modelId="{06775FB0-40F7-FA41-ADEA-519655C2C2B3}" type="presParOf" srcId="{DD69DEDC-F4E6-174B-83AD-AB0F6BBA9238}" destId="{60B30B77-4892-CB45-8A06-55CF17DF0A12}" srcOrd="10" destOrd="0" presId="urn:microsoft.com/office/officeart/2009/3/layout/CircleRelationship"/>
    <dgm:cxn modelId="{0D13DE06-7C9B-5044-9FA9-B9DC63120BF3}" type="presParOf" srcId="{DD69DEDC-F4E6-174B-83AD-AB0F6BBA9238}" destId="{1D070E89-6333-D743-9764-8FACF3E098B4}" srcOrd="11" destOrd="0" presId="urn:microsoft.com/office/officeart/2009/3/layout/CircleRelationship"/>
    <dgm:cxn modelId="{37694F7B-C797-A24A-8E02-F568DAE1E947}" type="presParOf" srcId="{1D070E89-6333-D743-9764-8FACF3E098B4}" destId="{C8DC8603-231D-8342-977A-625E1AC52BDB}" srcOrd="0" destOrd="0" presId="urn:microsoft.com/office/officeart/2009/3/layout/CircleRelationship"/>
    <dgm:cxn modelId="{FEA8FAEA-3486-E14F-9094-7FB8AD994D4B}" type="presParOf" srcId="{DD69DEDC-F4E6-174B-83AD-AB0F6BBA9238}" destId="{C8182F0C-415B-E44B-80CF-CED71E32C44F}" srcOrd="12" destOrd="0" presId="urn:microsoft.com/office/officeart/2009/3/layout/CircleRelationship"/>
    <dgm:cxn modelId="{4E5B1FA1-C7B1-D342-A891-E8647A330485}" type="presParOf" srcId="{C8182F0C-415B-E44B-80CF-CED71E32C44F}" destId="{1D3306E1-CCC0-5D4D-A2D5-BB842C3832CB}" srcOrd="0" destOrd="0" presId="urn:microsoft.com/office/officeart/2009/3/layout/CircleRelationship"/>
    <dgm:cxn modelId="{833876EF-9286-E94D-8A27-608807895104}" type="presParOf" srcId="{DD69DEDC-F4E6-174B-83AD-AB0F6BBA9238}" destId="{DDC5F5E1-8FDD-5A4A-A94C-8B8340501601}" srcOrd="13" destOrd="0" presId="urn:microsoft.com/office/officeart/2009/3/layout/CircleRelationship"/>
    <dgm:cxn modelId="{8C15ABEE-95F6-FF40-B816-12EAB6B0D527}" type="presParOf" srcId="{DDC5F5E1-8FDD-5A4A-A94C-8B8340501601}" destId="{E192683D-2DE1-7D47-9164-F7689E1909E3}" srcOrd="0" destOrd="0" presId="urn:microsoft.com/office/officeart/2009/3/layout/CircleRelationship"/>
    <dgm:cxn modelId="{0AC3520D-D684-F641-9389-144FDC9FE02B}" type="presParOf" srcId="{DD69DEDC-F4E6-174B-83AD-AB0F6BBA9238}" destId="{A155801A-EB71-1B45-8F8A-7976EDF076A2}" srcOrd="14" destOrd="0" presId="urn:microsoft.com/office/officeart/2009/3/layout/CircleRelationship"/>
    <dgm:cxn modelId="{E7CF9F4B-C3BE-8E49-A930-C4B15687B07B}" type="presParOf" srcId="{DD69DEDC-F4E6-174B-83AD-AB0F6BBA9238}" destId="{316423E6-F019-5E48-9DC7-C3B8D9A07D53}" srcOrd="15" destOrd="0" presId="urn:microsoft.com/office/officeart/2009/3/layout/CircleRelationship"/>
    <dgm:cxn modelId="{BA804F18-CD57-FD40-A0FF-7233EBD3D51D}" type="presParOf" srcId="{316423E6-F019-5E48-9DC7-C3B8D9A07D53}" destId="{CB1F73CA-2FBF-0E4C-868B-BCC9E2C2D971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11F16-3528-0644-A2EB-6AC90311674C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Digital repository collection development policies</a:t>
          </a:r>
          <a:endParaRPr lang="en-US" sz="1900" kern="1200" dirty="0"/>
        </a:p>
      </dsp:txBody>
      <dsp:txXfrm>
        <a:off x="2153920" y="477519"/>
        <a:ext cx="1788160" cy="1097280"/>
      </dsp:txXfrm>
    </dsp:sp>
    <dsp:sp modelId="{05EEC6D5-415C-6241-9361-9CC3C2E75B2C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Traditional collection development policies</a:t>
          </a:r>
          <a:endParaRPr lang="en-US" sz="1900" kern="1200" dirty="0"/>
        </a:p>
      </dsp:txBody>
      <dsp:txXfrm>
        <a:off x="3454400" y="2204720"/>
        <a:ext cx="1463040" cy="1341120"/>
      </dsp:txXfrm>
    </dsp:sp>
    <dsp:sp modelId="{A940F509-EE8B-924B-BA5F-FA1C732EEF50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Digital preservation policies</a:t>
          </a:r>
          <a:endParaRPr lang="en-US" sz="1900" kern="1200" dirty="0"/>
        </a:p>
      </dsp:txBody>
      <dsp:txXfrm>
        <a:off x="1178560" y="2204720"/>
        <a:ext cx="1463040" cy="1341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84A68-8FDF-9C47-AB3D-D316967D3087}">
      <dsp:nvSpPr>
        <dsp:cNvPr id="0" name=""/>
        <dsp:cNvSpPr/>
      </dsp:nvSpPr>
      <dsp:spPr>
        <a:xfrm>
          <a:off x="3003804" y="3025729"/>
          <a:ext cx="2221992" cy="222199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CDR</a:t>
          </a:r>
          <a:endParaRPr lang="en-US" sz="6400" kern="1200" dirty="0"/>
        </a:p>
      </dsp:txBody>
      <dsp:txXfrm>
        <a:off x="3329207" y="3351132"/>
        <a:ext cx="1571186" cy="1571186"/>
      </dsp:txXfrm>
    </dsp:sp>
    <dsp:sp modelId="{C3C36179-CDB3-3442-9637-894FB095D600}">
      <dsp:nvSpPr>
        <dsp:cNvPr id="0" name=""/>
        <dsp:cNvSpPr/>
      </dsp:nvSpPr>
      <dsp:spPr>
        <a:xfrm rot="12900000">
          <a:off x="1232908" y="2523339"/>
          <a:ext cx="205987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AEFF15-647C-A842-9EFF-F79DB5BA3E69}">
      <dsp:nvSpPr>
        <dsp:cNvPr id="0" name=""/>
        <dsp:cNvSpPr/>
      </dsp:nvSpPr>
      <dsp:spPr>
        <a:xfrm>
          <a:off x="363724" y="140486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Faculty research</a:t>
          </a:r>
          <a:endParaRPr lang="en-US" sz="2900" kern="1200" dirty="0"/>
        </a:p>
      </dsp:txBody>
      <dsp:txXfrm>
        <a:off x="413185" y="1454329"/>
        <a:ext cx="2011970" cy="1589791"/>
      </dsp:txXfrm>
    </dsp:sp>
    <dsp:sp modelId="{A968A8D4-D693-A544-95FA-F3E06E1FF660}">
      <dsp:nvSpPr>
        <dsp:cNvPr id="0" name=""/>
        <dsp:cNvSpPr/>
      </dsp:nvSpPr>
      <dsp:spPr>
        <a:xfrm rot="16200000">
          <a:off x="3084863" y="1559272"/>
          <a:ext cx="205987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265CD5-389E-CA4A-B511-CCA3ACBCA773}">
      <dsp:nvSpPr>
        <dsp:cNvPr id="0" name=""/>
        <dsp:cNvSpPr/>
      </dsp:nvSpPr>
      <dsp:spPr>
        <a:xfrm>
          <a:off x="3059353" y="1613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Born-digital acquisitions</a:t>
          </a:r>
          <a:endParaRPr lang="en-US" sz="2900" kern="1200" dirty="0"/>
        </a:p>
      </dsp:txBody>
      <dsp:txXfrm>
        <a:off x="3108814" y="51074"/>
        <a:ext cx="2011970" cy="1589791"/>
      </dsp:txXfrm>
    </dsp:sp>
    <dsp:sp modelId="{5F002481-13DA-4C40-9128-D536E6F9B6E1}">
      <dsp:nvSpPr>
        <dsp:cNvPr id="0" name=""/>
        <dsp:cNvSpPr/>
      </dsp:nvSpPr>
      <dsp:spPr>
        <a:xfrm rot="19500000">
          <a:off x="4936818" y="2523339"/>
          <a:ext cx="205987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02BC66-6F80-F444-8570-152206CF639A}">
      <dsp:nvSpPr>
        <dsp:cNvPr id="0" name=""/>
        <dsp:cNvSpPr/>
      </dsp:nvSpPr>
      <dsp:spPr>
        <a:xfrm>
          <a:off x="5754982" y="1404868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Locally digitized content</a:t>
          </a:r>
          <a:endParaRPr lang="en-US" sz="2900" kern="1200" dirty="0"/>
        </a:p>
      </dsp:txBody>
      <dsp:txXfrm>
        <a:off x="5804443" y="1454329"/>
        <a:ext cx="2011970" cy="15897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71BDD-B1F7-C94B-9B47-570CB70E0858}">
      <dsp:nvSpPr>
        <dsp:cNvPr id="0" name=""/>
        <dsp:cNvSpPr/>
      </dsp:nvSpPr>
      <dsp:spPr>
        <a:xfrm>
          <a:off x="1878629" y="224653"/>
          <a:ext cx="4458516" cy="1548384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3C3E2E-01B1-2C45-8874-280639F15357}">
      <dsp:nvSpPr>
        <dsp:cNvPr id="0" name=""/>
        <dsp:cNvSpPr/>
      </dsp:nvSpPr>
      <dsp:spPr>
        <a:xfrm>
          <a:off x="3682773" y="4016121"/>
          <a:ext cx="864053" cy="552994"/>
        </a:xfrm>
        <a:prstGeom prst="downArrow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32A634F-F12D-D947-8E0F-2E4B7A1CE6FF}">
      <dsp:nvSpPr>
        <dsp:cNvPr id="0" name=""/>
        <dsp:cNvSpPr/>
      </dsp:nvSpPr>
      <dsp:spPr>
        <a:xfrm>
          <a:off x="2041071" y="4458516"/>
          <a:ext cx="4147457" cy="103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smtClean="0"/>
            <a:t>CDR</a:t>
          </a:r>
          <a:endParaRPr lang="en-US" sz="4800" b="1" kern="1200" dirty="0"/>
        </a:p>
      </dsp:txBody>
      <dsp:txXfrm>
        <a:off x="2041071" y="4458516"/>
        <a:ext cx="4147457" cy="1036864"/>
      </dsp:txXfrm>
    </dsp:sp>
    <dsp:sp modelId="{819ACD98-1160-5C4B-8A1B-C5DD0A724B24}">
      <dsp:nvSpPr>
        <dsp:cNvPr id="0" name=""/>
        <dsp:cNvSpPr/>
      </dsp:nvSpPr>
      <dsp:spPr>
        <a:xfrm>
          <a:off x="3499593" y="1892622"/>
          <a:ext cx="1555296" cy="155529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Scholarly approach</a:t>
          </a:r>
          <a:endParaRPr lang="en-US" sz="1500" kern="1200" dirty="0"/>
        </a:p>
      </dsp:txBody>
      <dsp:txXfrm>
        <a:off x="3727361" y="2120390"/>
        <a:ext cx="1099760" cy="1099760"/>
      </dsp:txXfrm>
    </dsp:sp>
    <dsp:sp modelId="{A9BF720B-10E9-3146-A6BD-50EF410D318F}">
      <dsp:nvSpPr>
        <dsp:cNvPr id="0" name=""/>
        <dsp:cNvSpPr/>
      </dsp:nvSpPr>
      <dsp:spPr>
        <a:xfrm>
          <a:off x="2386692" y="725805"/>
          <a:ext cx="1555296" cy="155529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Bibliographic approach</a:t>
          </a:r>
          <a:endParaRPr lang="en-US" sz="1500" kern="1200" dirty="0"/>
        </a:p>
      </dsp:txBody>
      <dsp:txXfrm>
        <a:off x="2614460" y="953573"/>
        <a:ext cx="1099760" cy="1099760"/>
      </dsp:txXfrm>
    </dsp:sp>
    <dsp:sp modelId="{B2431F89-AFD8-A442-9A1B-E0815518552C}">
      <dsp:nvSpPr>
        <dsp:cNvPr id="0" name=""/>
        <dsp:cNvSpPr/>
      </dsp:nvSpPr>
      <dsp:spPr>
        <a:xfrm>
          <a:off x="3976551" y="349768"/>
          <a:ext cx="1555296" cy="155529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Archival approach</a:t>
          </a:r>
          <a:endParaRPr lang="en-US" sz="1500" kern="1200" dirty="0"/>
        </a:p>
      </dsp:txBody>
      <dsp:txXfrm>
        <a:off x="4204319" y="577536"/>
        <a:ext cx="1099760" cy="1099760"/>
      </dsp:txXfrm>
    </dsp:sp>
    <dsp:sp modelId="{58218110-418D-F74D-956A-70DC2DCA4583}">
      <dsp:nvSpPr>
        <dsp:cNvPr id="0" name=""/>
        <dsp:cNvSpPr/>
      </dsp:nvSpPr>
      <dsp:spPr>
        <a:xfrm>
          <a:off x="1695449" y="34562"/>
          <a:ext cx="4838700" cy="3870960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31A39-09EE-5343-9A32-8CF40D1EE19D}">
      <dsp:nvSpPr>
        <dsp:cNvPr id="0" name=""/>
        <dsp:cNvSpPr/>
      </dsp:nvSpPr>
      <dsp:spPr>
        <a:xfrm>
          <a:off x="1245107" y="691614"/>
          <a:ext cx="3549649" cy="355004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CDR</a:t>
          </a:r>
          <a:endParaRPr lang="en-US" sz="5400" kern="1200" dirty="0"/>
        </a:p>
      </dsp:txBody>
      <dsp:txXfrm>
        <a:off x="1764941" y="1211507"/>
        <a:ext cx="2509981" cy="2510263"/>
      </dsp:txXfrm>
    </dsp:sp>
    <dsp:sp modelId="{58E4D099-46C2-6343-806B-59A41974AC28}">
      <dsp:nvSpPr>
        <dsp:cNvPr id="0" name=""/>
        <dsp:cNvSpPr/>
      </dsp:nvSpPr>
      <dsp:spPr>
        <a:xfrm>
          <a:off x="3270774" y="529871"/>
          <a:ext cx="394648" cy="39481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CD8775-844D-C046-8697-D00483296ED2}">
      <dsp:nvSpPr>
        <dsp:cNvPr id="0" name=""/>
        <dsp:cNvSpPr/>
      </dsp:nvSpPr>
      <dsp:spPr>
        <a:xfrm>
          <a:off x="2336579" y="3977897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EF19F5-1F25-7A48-BD0F-80AF80C84C65}">
      <dsp:nvSpPr>
        <dsp:cNvPr id="0" name=""/>
        <dsp:cNvSpPr/>
      </dsp:nvSpPr>
      <dsp:spPr>
        <a:xfrm>
          <a:off x="4676661" y="3056986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8A5F6E-36DF-BF45-B9C4-A9741A7D13A0}">
      <dsp:nvSpPr>
        <dsp:cNvPr id="0" name=""/>
        <dsp:cNvSpPr/>
      </dsp:nvSpPr>
      <dsp:spPr>
        <a:xfrm>
          <a:off x="3655957" y="4282306"/>
          <a:ext cx="394648" cy="39481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8D5E22-2C83-E54A-BC7F-817CA143E3F5}">
      <dsp:nvSpPr>
        <dsp:cNvPr id="0" name=""/>
        <dsp:cNvSpPr/>
      </dsp:nvSpPr>
      <dsp:spPr>
        <a:xfrm>
          <a:off x="2416674" y="1090994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997B9D-D392-0E4D-A98E-B685E3ACA178}">
      <dsp:nvSpPr>
        <dsp:cNvPr id="0" name=""/>
        <dsp:cNvSpPr/>
      </dsp:nvSpPr>
      <dsp:spPr>
        <a:xfrm>
          <a:off x="1515973" y="2727915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D6B5EE-11E3-4442-A274-AB2CDE9C76B5}">
      <dsp:nvSpPr>
        <dsp:cNvPr id="0" name=""/>
        <dsp:cNvSpPr/>
      </dsp:nvSpPr>
      <dsp:spPr>
        <a:xfrm>
          <a:off x="135432" y="1332364"/>
          <a:ext cx="1443160" cy="144282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DuraCloud</a:t>
          </a:r>
          <a:endParaRPr lang="en-US" sz="1500" kern="1200" dirty="0"/>
        </a:p>
      </dsp:txBody>
      <dsp:txXfrm>
        <a:off x="346778" y="1543661"/>
        <a:ext cx="1020468" cy="1020235"/>
      </dsp:txXfrm>
    </dsp:sp>
    <dsp:sp modelId="{F6460ED0-604A-CA45-8CD7-0B74F761E9D5}">
      <dsp:nvSpPr>
        <dsp:cNvPr id="0" name=""/>
        <dsp:cNvSpPr/>
      </dsp:nvSpPr>
      <dsp:spPr>
        <a:xfrm>
          <a:off x="2871757" y="1103436"/>
          <a:ext cx="394648" cy="39481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EB7E62-7478-F944-A64A-8010BBEB215A}">
      <dsp:nvSpPr>
        <dsp:cNvPr id="0" name=""/>
        <dsp:cNvSpPr/>
      </dsp:nvSpPr>
      <dsp:spPr>
        <a:xfrm>
          <a:off x="271593" y="3198214"/>
          <a:ext cx="713570" cy="71374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B30B77-4892-CB45-8A06-55CF17DF0A12}">
      <dsp:nvSpPr>
        <dsp:cNvPr id="0" name=""/>
        <dsp:cNvSpPr/>
      </dsp:nvSpPr>
      <dsp:spPr>
        <a:xfrm>
          <a:off x="4122714" y="1063684"/>
          <a:ext cx="1443160" cy="144282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Hathi</a:t>
          </a:r>
          <a:endParaRPr lang="en-US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Trust</a:t>
          </a:r>
          <a:endParaRPr lang="en-US" sz="1500" kern="1200" dirty="0"/>
        </a:p>
      </dsp:txBody>
      <dsp:txXfrm>
        <a:off x="4334060" y="1274981"/>
        <a:ext cx="1020468" cy="1020235"/>
      </dsp:txXfrm>
    </dsp:sp>
    <dsp:sp modelId="{C8DC8603-231D-8342-977A-625E1AC52BDB}">
      <dsp:nvSpPr>
        <dsp:cNvPr id="0" name=""/>
        <dsp:cNvSpPr/>
      </dsp:nvSpPr>
      <dsp:spPr>
        <a:xfrm>
          <a:off x="4674071" y="2386432"/>
          <a:ext cx="394648" cy="39481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3306E1-CCC0-5D4D-A2D5-BB842C3832CB}">
      <dsp:nvSpPr>
        <dsp:cNvPr id="0" name=""/>
        <dsp:cNvSpPr/>
      </dsp:nvSpPr>
      <dsp:spPr>
        <a:xfrm>
          <a:off x="0" y="4047571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92683D-2DE1-7D47-9164-F7689E1909E3}">
      <dsp:nvSpPr>
        <dsp:cNvPr id="0" name=""/>
        <dsp:cNvSpPr/>
      </dsp:nvSpPr>
      <dsp:spPr>
        <a:xfrm>
          <a:off x="2851370" y="3640311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55801A-EB71-1B45-8F8A-7976EDF076A2}">
      <dsp:nvSpPr>
        <dsp:cNvPr id="0" name=""/>
        <dsp:cNvSpPr/>
      </dsp:nvSpPr>
      <dsp:spPr>
        <a:xfrm>
          <a:off x="5838172" y="3147617"/>
          <a:ext cx="1443160" cy="1442829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Internet Archive</a:t>
          </a:r>
          <a:endParaRPr lang="en-US" sz="1500" kern="1200"/>
        </a:p>
      </dsp:txBody>
      <dsp:txXfrm>
        <a:off x="6049518" y="3358914"/>
        <a:ext cx="1020468" cy="1020235"/>
      </dsp:txXfrm>
    </dsp:sp>
    <dsp:sp modelId="{CB1F73CA-2FBF-0E4C-868B-BCC9E2C2D971}">
      <dsp:nvSpPr>
        <dsp:cNvPr id="0" name=""/>
        <dsp:cNvSpPr/>
      </dsp:nvSpPr>
      <dsp:spPr>
        <a:xfrm>
          <a:off x="5431146" y="3097021"/>
          <a:ext cx="286156" cy="28616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2F752-A32C-F54C-9EA7-BC587452A7B2}" type="datetimeFigureOut">
              <a:rPr lang="en-US" smtClean="0"/>
              <a:t>7/17/11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EA64D-ED12-EF44-B375-BA9CE148E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42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D36FC-3482-F646-B46A-0D312BB357BD}" type="datetimeFigureOut">
              <a:rPr lang="en-US" smtClean="0"/>
              <a:t>7/17/11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62C07-2E60-344E-A773-9F73ECEA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457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UNC</a:t>
            </a:r>
            <a:r>
              <a:rPr lang="en-US" baseline="0" dirty="0" smtClean="0"/>
              <a:t> is in the process of more formally and expansively defining all of these things (including the traditional collection </a:t>
            </a:r>
            <a:r>
              <a:rPr lang="en-US" baseline="0" dirty="0" err="1" smtClean="0"/>
              <a:t>dev</a:t>
            </a:r>
            <a:r>
              <a:rPr lang="en-US" baseline="0" dirty="0" smtClean="0"/>
              <a:t> policies!). We do have some early text for the digital side but are revisiting more holistically.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repository likely isn’t *everything* digital, leaving out (for</a:t>
            </a:r>
            <a:r>
              <a:rPr lang="en-US" baseline="0" dirty="0" smtClean="0"/>
              <a:t> example) </a:t>
            </a:r>
            <a:r>
              <a:rPr lang="en-US" baseline="0" dirty="0" err="1" smtClean="0"/>
              <a:t>ebooks</a:t>
            </a:r>
            <a:r>
              <a:rPr lang="en-US" baseline="0" dirty="0" smtClean="0"/>
              <a:t> and licensed databases.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Want to be influenced by existing collection approaches, but allow us to take advantage of technological opportunities to expand these where appropriate.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Biggest lesson is to have digital preservation policies informed by collection policies. Match preservation actions to defined need for the content.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2C07-2E60-344E-A773-9F73ECEA60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47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have been separate repositories</a:t>
            </a:r>
            <a:r>
              <a:rPr lang="en-US" baseline="0" dirty="0" smtClean="0"/>
              <a:t> in many places over the last 10-15 years. At UNC, we’re well-positioned to push them into the same repository for preservation purposes. This makes an intelligible access strategy even more critical, however.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2C07-2E60-344E-A773-9F73ECEA60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27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DuraCloud</a:t>
            </a:r>
            <a:r>
              <a:rPr lang="en-US" dirty="0" smtClean="0"/>
              <a:t> – ex of</a:t>
            </a:r>
            <a:r>
              <a:rPr lang="en-US" baseline="0" dirty="0" smtClean="0"/>
              <a:t> farming out the storage, keeping the management.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HT – ex of farming out both storage and management.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IA – for both web harvesting output and digitized books. But do we trust their preservation services?</a:t>
            </a:r>
            <a:endParaRPr lang="en-US" dirty="0" smtClean="0"/>
          </a:p>
          <a:p>
            <a:r>
              <a:rPr lang="en-US" dirty="0" smtClean="0"/>
              <a:t>These decisions are made fundamentally</a:t>
            </a:r>
            <a:r>
              <a:rPr lang="en-US" baseline="0" dirty="0" smtClean="0"/>
              <a:t> through trust.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2C07-2E60-344E-A773-9F73ECEA60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1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charset="0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4199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8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993" name="Picture 9" descr="b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3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1069975"/>
            <a:ext cx="2057400" cy="5584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069975"/>
            <a:ext cx="6019800" cy="5584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6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6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392363"/>
            <a:ext cx="40386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2392363"/>
            <a:ext cx="40386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5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1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8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9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3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069975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392363"/>
            <a:ext cx="8229600" cy="426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0967" name="Freeform 7"/>
          <p:cNvSpPr>
            <a:spLocks noChangeArrowheads="1"/>
          </p:cNvSpPr>
          <p:nvPr/>
        </p:nvSpPr>
        <p:spPr bwMode="auto">
          <a:xfrm>
            <a:off x="319088" y="1020763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8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457200" y="6526213"/>
            <a:ext cx="8229600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69" name="Picture 9" descr="b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607314"/>
            <a:ext cx="2895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29400" y="6607314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9F55C-8C1A-E94E-B27D-42B4E3A991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600">
          <a:solidFill>
            <a:schemeClr val="tx1"/>
          </a:solidFill>
          <a:latin typeface="+mn-lt"/>
          <a:ea typeface="Arial" charset="0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7" name="Picture 19" descr="b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What should digital collection policies look like?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Head, Carolina Digital Library and Archives</a:t>
            </a:r>
          </a:p>
          <a:p>
            <a:r>
              <a:rPr lang="en-US" dirty="0" smtClean="0"/>
              <a:t>UNC-Chapel Hill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3859" y="2600477"/>
            <a:ext cx="6124045" cy="153609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This (like many things) is a story of tensions.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A9F55C-8C1A-E94E-B27D-42B4E3A991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3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A9F55C-8C1A-E94E-B27D-42B4E3A991B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8565782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6952" y="1814285"/>
            <a:ext cx="1874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do we collect and preserve?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8971" y="4482495"/>
            <a:ext cx="1874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we collect and preserve it?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80592" y="2269066"/>
            <a:ext cx="1874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and when do we provide access to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92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236399"/>
              </p:ext>
            </p:extLst>
          </p:nvPr>
        </p:nvGraphicFramePr>
        <p:xfrm>
          <a:off x="395288" y="1136952"/>
          <a:ext cx="8229600" cy="5249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A9F55C-8C1A-E94E-B27D-42B4E3A991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0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689647"/>
              </p:ext>
            </p:extLst>
          </p:nvPr>
        </p:nvGraphicFramePr>
        <p:xfrm>
          <a:off x="395288" y="1124857"/>
          <a:ext cx="8229600" cy="5529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A9F55C-8C1A-E94E-B27D-42B4E3A991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A9F55C-8C1A-E94E-B27D-42B4E3A991B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44707702"/>
              </p:ext>
            </p:extLst>
          </p:nvPr>
        </p:nvGraphicFramePr>
        <p:xfrm>
          <a:off x="882950" y="1179290"/>
          <a:ext cx="7281333" cy="5206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553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3859" y="2600477"/>
            <a:ext cx="6124045" cy="153609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Think holistically, but build iteratively.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7/25/11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Save Our Bits: Approaches to Digital Preservation at TRLN Libraries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A9F55C-8C1A-E94E-B27D-42B4E3A991BC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35523" y="5104190"/>
            <a:ext cx="2419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Thanks!</a:t>
            </a:r>
          </a:p>
          <a:p>
            <a:r>
              <a:rPr lang="en-US" dirty="0" smtClean="0"/>
              <a:t>jennriley@unc.edu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cdr.unc.edu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3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NC Powerpoint Template">
  <a:themeElements>
    <a:clrScheme name="Edge 15">
      <a:dk1>
        <a:srgbClr val="000000"/>
      </a:dk1>
      <a:lt1>
        <a:srgbClr val="FFFFFF"/>
      </a:lt1>
      <a:dk2>
        <a:srgbClr val="003D66"/>
      </a:dk2>
      <a:lt2>
        <a:srgbClr val="5F5F5F"/>
      </a:lt2>
      <a:accent1>
        <a:srgbClr val="990000"/>
      </a:accent1>
      <a:accent2>
        <a:srgbClr val="990000"/>
      </a:accent2>
      <a:accent3>
        <a:srgbClr val="FFFFFF"/>
      </a:accent3>
      <a:accent4>
        <a:srgbClr val="000000"/>
      </a:accent4>
      <a:accent5>
        <a:srgbClr val="CAAAAA"/>
      </a:accent5>
      <a:accent6>
        <a:srgbClr val="8A0000"/>
      </a:accent6>
      <a:hlink>
        <a:srgbClr val="0066FF"/>
      </a:hlink>
      <a:folHlink>
        <a:srgbClr val="0981EF"/>
      </a:folHlink>
    </a:clrScheme>
    <a:fontScheme name="Edge">
      <a:majorFont>
        <a:latin typeface="Franklin Gothic Book"/>
        <a:ea typeface="ＭＳ Ｐゴシック"/>
        <a:cs typeface="Arial"/>
      </a:majorFont>
      <a:minorFont>
        <a:latin typeface="Franklin Gothic Book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0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FF9900"/>
        </a:accent1>
        <a:accent2>
          <a:srgbClr val="015CAF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01539E"/>
        </a:accent6>
        <a:hlink>
          <a:srgbClr val="FF6600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1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FF99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301"/>
        </a:accent6>
        <a:hlink>
          <a:srgbClr val="0066FF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2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FF99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301"/>
        </a:accent6>
        <a:hlink>
          <a:srgbClr val="003B92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3">
        <a:dk1>
          <a:srgbClr val="000000"/>
        </a:dk1>
        <a:lt1>
          <a:srgbClr val="FFFFFF"/>
        </a:lt1>
        <a:dk2>
          <a:srgbClr val="1E1F1B"/>
        </a:dk2>
        <a:lt2>
          <a:srgbClr val="5F5F5F"/>
        </a:lt2>
        <a:accent1>
          <a:srgbClr val="FF99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8301"/>
        </a:accent6>
        <a:hlink>
          <a:srgbClr val="003B92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4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990000"/>
        </a:accent1>
        <a:accent2>
          <a:srgbClr val="FD9101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58301"/>
        </a:accent6>
        <a:hlink>
          <a:srgbClr val="0066FF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5">
        <a:dk1>
          <a:srgbClr val="000000"/>
        </a:dk1>
        <a:lt1>
          <a:srgbClr val="FFFFFF"/>
        </a:lt1>
        <a:dk2>
          <a:srgbClr val="003D66"/>
        </a:dk2>
        <a:lt2>
          <a:srgbClr val="5F5F5F"/>
        </a:lt2>
        <a:accent1>
          <a:srgbClr val="990000"/>
        </a:accent1>
        <a:accent2>
          <a:srgbClr val="990000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8A0000"/>
        </a:accent6>
        <a:hlink>
          <a:srgbClr val="0066FF"/>
        </a:hlink>
        <a:folHlink>
          <a:srgbClr val="0981E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 Powerpoint Template.potm</Template>
  <TotalTime>613</TotalTime>
  <Words>420</Words>
  <Application>Microsoft Macintosh PowerPoint</Application>
  <PresentationFormat>On-screen Show (4:3)</PresentationFormat>
  <Paragraphs>63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UNC Powerpoint Template</vt:lpstr>
      <vt:lpstr>What should digital collection policies look like?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Academic Affairs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Jenn Riley</cp:lastModifiedBy>
  <cp:revision>51</cp:revision>
  <dcterms:created xsi:type="dcterms:W3CDTF">2005-12-07T16:08:33Z</dcterms:created>
  <dcterms:modified xsi:type="dcterms:W3CDTF">2011-07-17T20:08:16Z</dcterms:modified>
</cp:coreProperties>
</file>